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683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923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200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194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692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32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17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281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317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778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23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70608-3B03-4DBD-AC3F-28E59F9C93F2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AE773-D570-4AA4-9CAA-623B3AB592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2929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54ACED-9BC9-2A68-2671-1D0CF884E0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775D433-89F2-18B0-5A69-922D706734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0AFEA6-BC76-50A8-A105-B7AA4E56F0E6}"/>
              </a:ext>
            </a:extLst>
          </p:cNvPr>
          <p:cNvSpPr/>
          <p:nvPr/>
        </p:nvSpPr>
        <p:spPr>
          <a:xfrm>
            <a:off x="1415480" y="764704"/>
            <a:ext cx="84709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N°128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4B2D397-40BB-4CCF-7D2E-1A04DDEE2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75" y="1600200"/>
            <a:ext cx="5010150" cy="50101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C2BA6A2-7D47-6773-B30E-DC3F2EBB5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19810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27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12209-4390-22D7-3EF4-B7B8E7AEE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86C463-1413-663E-4703-AF758BC917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182" y="260648"/>
            <a:ext cx="4895050" cy="6523632"/>
          </a:xfrm>
        </p:spPr>
      </p:pic>
    </p:spTree>
    <p:extLst>
      <p:ext uri="{BB962C8B-B14F-4D97-AF65-F5344CB8AC3E}">
        <p14:creationId xmlns:p14="http://schemas.microsoft.com/office/powerpoint/2010/main" val="126280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38974-1111-4590-919D-FC268D3D7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EF23B8-6DB8-A736-C8AD-A24BA3562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00" y="-315416"/>
            <a:ext cx="11324400" cy="8786173"/>
          </a:xfrm>
        </p:spPr>
      </p:pic>
    </p:spTree>
    <p:extLst>
      <p:ext uri="{BB962C8B-B14F-4D97-AF65-F5344CB8AC3E}">
        <p14:creationId xmlns:p14="http://schemas.microsoft.com/office/powerpoint/2010/main" val="3239487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A22D7-8A7E-A0D1-85EC-2ECFC63FA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EEA344-592C-6685-0195-D150C77689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111820" cy="6948419"/>
          </a:xfrm>
        </p:spPr>
      </p:pic>
    </p:spTree>
    <p:extLst>
      <p:ext uri="{BB962C8B-B14F-4D97-AF65-F5344CB8AC3E}">
        <p14:creationId xmlns:p14="http://schemas.microsoft.com/office/powerpoint/2010/main" val="3601282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7EEE61-6432-D297-5AA6-6E3B2B423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73106C-0A81-3CA4-EA79-B6DF65C0F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61" y="393445"/>
            <a:ext cx="9710301" cy="6464555"/>
          </a:xfrm>
        </p:spPr>
      </p:pic>
    </p:spTree>
    <p:extLst>
      <p:ext uri="{BB962C8B-B14F-4D97-AF65-F5344CB8AC3E}">
        <p14:creationId xmlns:p14="http://schemas.microsoft.com/office/powerpoint/2010/main" val="3340315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50828-D9E0-A95E-341D-5FB41D246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A693C5-646C-B2BE-7CC5-23844738D4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6935136" cy="6724182"/>
          </a:xfrm>
        </p:spPr>
      </p:pic>
    </p:spTree>
    <p:extLst>
      <p:ext uri="{BB962C8B-B14F-4D97-AF65-F5344CB8AC3E}">
        <p14:creationId xmlns:p14="http://schemas.microsoft.com/office/powerpoint/2010/main" val="3028178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83B666-65FA-27A8-8263-0647C82DE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5B63A1-40F5-510F-43FC-117E2014E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83763"/>
            <a:ext cx="8442187" cy="6964805"/>
          </a:xfrm>
        </p:spPr>
      </p:pic>
    </p:spTree>
    <p:extLst>
      <p:ext uri="{BB962C8B-B14F-4D97-AF65-F5344CB8AC3E}">
        <p14:creationId xmlns:p14="http://schemas.microsoft.com/office/powerpoint/2010/main" val="3926365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28D2BE-C666-5E67-BD26-5CC5D3BEA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DB0346-E8D8-7DEB-E3E5-CF3706A567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4143276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E151C-907E-7025-B3F4-F5C0F92EB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919401-1AC9-5E56-BBC1-97F05F3B4B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00" y="0"/>
            <a:ext cx="6515303" cy="6898557"/>
          </a:xfrm>
        </p:spPr>
      </p:pic>
    </p:spTree>
    <p:extLst>
      <p:ext uri="{BB962C8B-B14F-4D97-AF65-F5344CB8AC3E}">
        <p14:creationId xmlns:p14="http://schemas.microsoft.com/office/powerpoint/2010/main" val="3840234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ED3F3-E7EA-2B9E-06FA-1CBD3FE1E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71473F-D489-5943-6919-AA94A65C0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30608"/>
            <a:ext cx="4608511" cy="6974099"/>
          </a:xfrm>
        </p:spPr>
      </p:pic>
    </p:spTree>
    <p:extLst>
      <p:ext uri="{BB962C8B-B14F-4D97-AF65-F5344CB8AC3E}">
        <p14:creationId xmlns:p14="http://schemas.microsoft.com/office/powerpoint/2010/main" val="1489821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95B00-590F-75F7-5834-90347307A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38960-1F54-679D-6EC7-D3ED194B7D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41314"/>
            <a:ext cx="9315127" cy="6375372"/>
          </a:xfrm>
        </p:spPr>
      </p:pic>
    </p:spTree>
    <p:extLst>
      <p:ext uri="{BB962C8B-B14F-4D97-AF65-F5344CB8AC3E}">
        <p14:creationId xmlns:p14="http://schemas.microsoft.com/office/powerpoint/2010/main" val="4021603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88DACE-E3CE-FA6C-6EA2-27E8F0275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1399B4-3416-CC57-3848-2384DC82C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90614"/>
            <a:ext cx="9298406" cy="6676772"/>
          </a:xfrm>
        </p:spPr>
      </p:pic>
    </p:spTree>
    <p:extLst>
      <p:ext uri="{BB962C8B-B14F-4D97-AF65-F5344CB8AC3E}">
        <p14:creationId xmlns:p14="http://schemas.microsoft.com/office/powerpoint/2010/main" val="3772221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65E63-146C-177B-C2AF-9484B832F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F04FE-E393-F5CB-4547-A1A6CC1FD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5609"/>
            <a:ext cx="5195201" cy="7266017"/>
          </a:xfrm>
        </p:spPr>
      </p:pic>
    </p:spTree>
    <p:extLst>
      <p:ext uri="{BB962C8B-B14F-4D97-AF65-F5344CB8AC3E}">
        <p14:creationId xmlns:p14="http://schemas.microsoft.com/office/powerpoint/2010/main" val="1425751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EEC73-0AB6-B059-C4E3-6F66C613F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9DE55D-84B2-6637-12CD-666B95EE5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09677"/>
            <a:ext cx="9107711" cy="6438646"/>
          </a:xfrm>
        </p:spPr>
      </p:pic>
    </p:spTree>
    <p:extLst>
      <p:ext uri="{BB962C8B-B14F-4D97-AF65-F5344CB8AC3E}">
        <p14:creationId xmlns:p14="http://schemas.microsoft.com/office/powerpoint/2010/main" val="3813998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5FB9C-7217-1B84-D5C6-D84BB29E1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247AA4-38C7-AD80-3B2B-4BA60AFF65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42120"/>
            <a:ext cx="4775106" cy="6573760"/>
          </a:xfrm>
        </p:spPr>
      </p:pic>
    </p:spTree>
    <p:extLst>
      <p:ext uri="{BB962C8B-B14F-4D97-AF65-F5344CB8AC3E}">
        <p14:creationId xmlns:p14="http://schemas.microsoft.com/office/powerpoint/2010/main" val="80100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7BFBEE-CEF0-B539-D4D4-5CAD1DD3A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D6B6BA-7307-4B92-7B31-B7EBAF346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61" y="116632"/>
            <a:ext cx="5859511" cy="6672714"/>
          </a:xfrm>
        </p:spPr>
      </p:pic>
    </p:spTree>
    <p:extLst>
      <p:ext uri="{BB962C8B-B14F-4D97-AF65-F5344CB8AC3E}">
        <p14:creationId xmlns:p14="http://schemas.microsoft.com/office/powerpoint/2010/main" val="3384607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9DD9AF-D926-E252-68BC-324D92AD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31A01C-FB17-549A-6AA2-4810A196D6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28" y="116632"/>
            <a:ext cx="5219411" cy="6627824"/>
          </a:xfrm>
        </p:spPr>
      </p:pic>
    </p:spTree>
    <p:extLst>
      <p:ext uri="{BB962C8B-B14F-4D97-AF65-F5344CB8AC3E}">
        <p14:creationId xmlns:p14="http://schemas.microsoft.com/office/powerpoint/2010/main" val="277034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D0BA8-67B8-3377-39F8-893114725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6A62D2-235E-F3D3-76A7-1A253027E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3158"/>
            <a:ext cx="5616623" cy="7776863"/>
          </a:xfrm>
        </p:spPr>
      </p:pic>
    </p:spTree>
    <p:extLst>
      <p:ext uri="{BB962C8B-B14F-4D97-AF65-F5344CB8AC3E}">
        <p14:creationId xmlns:p14="http://schemas.microsoft.com/office/powerpoint/2010/main" val="1162337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A8FE03-6C8B-A8AF-91CB-34A2A6461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350E3E-5E05-8C29-B3A9-D5F0CBF51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647679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117EB9-F349-FBF9-9AC4-361669266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65101D-7863-D12C-A0F5-5E2BCD9265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16632"/>
            <a:ext cx="7887558" cy="6914759"/>
          </a:xfrm>
        </p:spPr>
      </p:pic>
    </p:spTree>
    <p:extLst>
      <p:ext uri="{BB962C8B-B14F-4D97-AF65-F5344CB8AC3E}">
        <p14:creationId xmlns:p14="http://schemas.microsoft.com/office/powerpoint/2010/main" val="985804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F7013-E27A-69CA-6CA1-73983F25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5833A-6E74-DEBF-D804-F60410ECA0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04796"/>
            <a:ext cx="6707801" cy="6682296"/>
          </a:xfrm>
        </p:spPr>
      </p:pic>
    </p:spTree>
    <p:extLst>
      <p:ext uri="{BB962C8B-B14F-4D97-AF65-F5344CB8AC3E}">
        <p14:creationId xmlns:p14="http://schemas.microsoft.com/office/powerpoint/2010/main" val="641680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5B689-0FC7-AA62-9063-25D1F6425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BF65BF-E627-9F27-E882-35D1856F6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9018"/>
            <a:ext cx="6812583" cy="6851438"/>
          </a:xfrm>
        </p:spPr>
      </p:pic>
    </p:spTree>
    <p:extLst>
      <p:ext uri="{BB962C8B-B14F-4D97-AF65-F5344CB8AC3E}">
        <p14:creationId xmlns:p14="http://schemas.microsoft.com/office/powerpoint/2010/main" val="1028272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6733C-771D-9776-F70D-0C3A70CD5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D1526C-8065-E57F-6C1B-9CB5DEFFD3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563"/>
            <a:ext cx="7676865" cy="6858000"/>
          </a:xfrm>
        </p:spPr>
      </p:pic>
    </p:spTree>
    <p:extLst>
      <p:ext uri="{BB962C8B-B14F-4D97-AF65-F5344CB8AC3E}">
        <p14:creationId xmlns:p14="http://schemas.microsoft.com/office/powerpoint/2010/main" val="2608803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824F6-93B0-65FE-7E58-767E6E578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E3BC55-54BD-4693-1C27-91974EA8E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96067"/>
            <a:ext cx="9137737" cy="5988323"/>
          </a:xfrm>
        </p:spPr>
      </p:pic>
    </p:spTree>
    <p:extLst>
      <p:ext uri="{BB962C8B-B14F-4D97-AF65-F5344CB8AC3E}">
        <p14:creationId xmlns:p14="http://schemas.microsoft.com/office/powerpoint/2010/main" val="1667678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ADE6AB-95EF-44EE-086B-D3E0902A2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32DBD2-3116-0391-03D2-3D2CA3949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76" y="-39885"/>
            <a:ext cx="9583376" cy="6908017"/>
          </a:xfrm>
        </p:spPr>
      </p:pic>
    </p:spTree>
    <p:extLst>
      <p:ext uri="{BB962C8B-B14F-4D97-AF65-F5344CB8AC3E}">
        <p14:creationId xmlns:p14="http://schemas.microsoft.com/office/powerpoint/2010/main" val="527149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89FBBC-6E82-8959-7E09-FCDC9AE7A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D3C840-D66E-4730-EE74-18D26CB308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296511" cy="6833870"/>
          </a:xfrm>
        </p:spPr>
      </p:pic>
    </p:spTree>
    <p:extLst>
      <p:ext uri="{BB962C8B-B14F-4D97-AF65-F5344CB8AC3E}">
        <p14:creationId xmlns:p14="http://schemas.microsoft.com/office/powerpoint/2010/main" val="629234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B1FCB-9488-075A-BCE4-AD14D87E9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7CDFB2-AD1F-3646-6619-EF06BEC5F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761" y="116632"/>
            <a:ext cx="7260591" cy="6892301"/>
          </a:xfrm>
        </p:spPr>
      </p:pic>
    </p:spTree>
    <p:extLst>
      <p:ext uri="{BB962C8B-B14F-4D97-AF65-F5344CB8AC3E}">
        <p14:creationId xmlns:p14="http://schemas.microsoft.com/office/powerpoint/2010/main" val="2480121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C5289-B24D-FAC8-BE45-94988E13A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7C561B-4C03-5F3A-684D-6A91CE7D3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6983011" cy="6810428"/>
          </a:xfrm>
        </p:spPr>
      </p:pic>
    </p:spTree>
    <p:extLst>
      <p:ext uri="{BB962C8B-B14F-4D97-AF65-F5344CB8AC3E}">
        <p14:creationId xmlns:p14="http://schemas.microsoft.com/office/powerpoint/2010/main" val="2168472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08C46-F963-3ADE-8155-0B6B82DD3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91FEEF-36F0-943D-54F4-68B641611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976" y="116632"/>
            <a:ext cx="6230319" cy="6787023"/>
          </a:xfrm>
        </p:spPr>
      </p:pic>
    </p:spTree>
    <p:extLst>
      <p:ext uri="{BB962C8B-B14F-4D97-AF65-F5344CB8AC3E}">
        <p14:creationId xmlns:p14="http://schemas.microsoft.com/office/powerpoint/2010/main" val="157996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C15A41-A76A-47E4-C8BB-093345867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C1758-1FC3-EDB8-5790-1F81FB92E7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54" y="-675456"/>
            <a:ext cx="10060398" cy="9240258"/>
          </a:xfrm>
        </p:spPr>
      </p:pic>
    </p:spTree>
    <p:extLst>
      <p:ext uri="{BB962C8B-B14F-4D97-AF65-F5344CB8AC3E}">
        <p14:creationId xmlns:p14="http://schemas.microsoft.com/office/powerpoint/2010/main" val="158980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2A813-AD44-CBFD-C97E-FD967ACA4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8ACC51-70BD-2564-A5B1-FC7A7EC7C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7170493" cy="7389440"/>
          </a:xfrm>
        </p:spPr>
      </p:pic>
    </p:spTree>
    <p:extLst>
      <p:ext uri="{BB962C8B-B14F-4D97-AF65-F5344CB8AC3E}">
        <p14:creationId xmlns:p14="http://schemas.microsoft.com/office/powerpoint/2010/main" val="1258708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2E5A4-12AB-EBE7-BE1B-5827EA5AE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566C3A-60FA-8482-B05D-626FBB9CC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756" y="0"/>
            <a:ext cx="4649460" cy="6876959"/>
          </a:xfrm>
        </p:spPr>
      </p:pic>
    </p:spTree>
    <p:extLst>
      <p:ext uri="{BB962C8B-B14F-4D97-AF65-F5344CB8AC3E}">
        <p14:creationId xmlns:p14="http://schemas.microsoft.com/office/powerpoint/2010/main" val="2408868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0CBAF-D506-2D7A-0A0D-737F4875D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CDEC99-369F-F8FE-33DC-8C84CBB2E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709136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D7EE9-DA49-C3D1-3939-5A7E00E8D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D9F63B-EAF1-650A-1153-863F2E9C60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4991"/>
            <a:ext cx="7645323" cy="6833009"/>
          </a:xfrm>
        </p:spPr>
      </p:pic>
    </p:spTree>
    <p:extLst>
      <p:ext uri="{BB962C8B-B14F-4D97-AF65-F5344CB8AC3E}">
        <p14:creationId xmlns:p14="http://schemas.microsoft.com/office/powerpoint/2010/main" val="2277692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D86B41-D981-46A4-2D16-F7C655B0B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75514F-9E5C-39D4-A687-D6881DB26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838" y="0"/>
            <a:ext cx="7175490" cy="6798518"/>
          </a:xfrm>
        </p:spPr>
      </p:pic>
    </p:spTree>
    <p:extLst>
      <p:ext uri="{BB962C8B-B14F-4D97-AF65-F5344CB8AC3E}">
        <p14:creationId xmlns:p14="http://schemas.microsoft.com/office/powerpoint/2010/main" val="3252543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0DAB7-28DD-B481-E121-3AAF27A10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D38445-D854-3B39-6D6F-A894E4E28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332" y="116632"/>
            <a:ext cx="6014955" cy="6826860"/>
          </a:xfrm>
        </p:spPr>
      </p:pic>
    </p:spTree>
    <p:extLst>
      <p:ext uri="{BB962C8B-B14F-4D97-AF65-F5344CB8AC3E}">
        <p14:creationId xmlns:p14="http://schemas.microsoft.com/office/powerpoint/2010/main" val="205258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208680-BEAE-7F28-6CED-B334061A6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7F9CA0-0D48-8636-2A84-6763C54B7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1015225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AFD05-8A33-D172-FF9C-7686826D3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7D41C9-EA42-E0E7-A51A-F3B4668E1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5050063" cy="6992395"/>
          </a:xfrm>
        </p:spPr>
      </p:pic>
    </p:spTree>
    <p:extLst>
      <p:ext uri="{BB962C8B-B14F-4D97-AF65-F5344CB8AC3E}">
        <p14:creationId xmlns:p14="http://schemas.microsoft.com/office/powerpoint/2010/main" val="1256993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7A45A-3556-3065-7580-33F7D82D6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A07B5D-720C-33A2-2E7E-36CD21633F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64707"/>
            <a:ext cx="4680520" cy="6739950"/>
          </a:xfrm>
        </p:spPr>
      </p:pic>
    </p:spTree>
    <p:extLst>
      <p:ext uri="{BB962C8B-B14F-4D97-AF65-F5344CB8AC3E}">
        <p14:creationId xmlns:p14="http://schemas.microsoft.com/office/powerpoint/2010/main" val="478931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4E6F01-1E63-E816-0FFA-0123B7273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6FFF8-428A-D514-FD1B-8A29993A2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466660"/>
            <a:ext cx="7848872" cy="9460429"/>
          </a:xfrm>
        </p:spPr>
      </p:pic>
    </p:spTree>
    <p:extLst>
      <p:ext uri="{BB962C8B-B14F-4D97-AF65-F5344CB8AC3E}">
        <p14:creationId xmlns:p14="http://schemas.microsoft.com/office/powerpoint/2010/main" val="38718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65D6E7-DC33-89BE-D0B2-0398BF50C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E50FAB-ABCD-F485-2698-4A31A4DF2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4411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1488516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33D3E-8016-BD2D-4EB0-48559AA18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2902D7-1F23-14BB-7A8E-05FC35A64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0239"/>
            <a:ext cx="5184575" cy="6978478"/>
          </a:xfrm>
        </p:spPr>
      </p:pic>
    </p:spTree>
    <p:extLst>
      <p:ext uri="{BB962C8B-B14F-4D97-AF65-F5344CB8AC3E}">
        <p14:creationId xmlns:p14="http://schemas.microsoft.com/office/powerpoint/2010/main" val="4101828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CC915-C7EA-A826-6C97-D1CBC20A5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E4DB72-9787-9ED9-1291-044553066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88" y="116632"/>
            <a:ext cx="6915655" cy="7033985"/>
          </a:xfrm>
        </p:spPr>
      </p:pic>
    </p:spTree>
    <p:extLst>
      <p:ext uri="{BB962C8B-B14F-4D97-AF65-F5344CB8AC3E}">
        <p14:creationId xmlns:p14="http://schemas.microsoft.com/office/powerpoint/2010/main" val="371696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E228AD-3B28-20AB-CC60-A2A34AB7D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AF382E-FBF9-8EF1-EFB9-A4C25DA407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859293" cy="6916178"/>
          </a:xfrm>
        </p:spPr>
      </p:pic>
    </p:spTree>
    <p:extLst>
      <p:ext uri="{BB962C8B-B14F-4D97-AF65-F5344CB8AC3E}">
        <p14:creationId xmlns:p14="http://schemas.microsoft.com/office/powerpoint/2010/main" val="4236243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5750F-C92F-652B-02D0-785D01870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942723-DEFC-A339-5363-9AC721DDD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3855570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C6D7F-0281-9884-541D-BC6ACF6EC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8BACBC-8AB6-3E7F-EB63-6C02DB863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52288"/>
            <a:ext cx="5544616" cy="6735761"/>
          </a:xfrm>
        </p:spPr>
      </p:pic>
    </p:spTree>
    <p:extLst>
      <p:ext uri="{BB962C8B-B14F-4D97-AF65-F5344CB8AC3E}">
        <p14:creationId xmlns:p14="http://schemas.microsoft.com/office/powerpoint/2010/main" val="3307632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EF7D2B-001B-583A-36E3-A18C38F08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AFBDE9-6906-D8E4-DED7-27D678CBB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369" y="116632"/>
            <a:ext cx="7596991" cy="6773984"/>
          </a:xfrm>
        </p:spPr>
      </p:pic>
    </p:spTree>
    <p:extLst>
      <p:ext uri="{BB962C8B-B14F-4D97-AF65-F5344CB8AC3E}">
        <p14:creationId xmlns:p14="http://schemas.microsoft.com/office/powerpoint/2010/main" val="134142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6985C-CCA5-E6C8-DD3F-2DCD7447A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9BAC8D-9444-1326-2C4F-C5E22A5AD6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665223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78CB1E-8553-C6A6-6D97-3510AB66A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F72DF8-33F9-7367-95DF-02F8B8481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8574"/>
            <a:ext cx="5472607" cy="6827425"/>
          </a:xfrm>
        </p:spPr>
      </p:pic>
    </p:spTree>
    <p:extLst>
      <p:ext uri="{BB962C8B-B14F-4D97-AF65-F5344CB8AC3E}">
        <p14:creationId xmlns:p14="http://schemas.microsoft.com/office/powerpoint/2010/main" val="2229434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DF1875-5F20-A1E4-D7D1-C7424952D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96BB19-9FA3-0F1C-CC39-3FFFE1BF9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80554"/>
            <a:ext cx="5112567" cy="695931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E3F9102-1FF3-75A5-8C24-F9FC63078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540375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3EA7EFE-37BD-A10C-B9C0-56E5FEA824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46" y="5490399"/>
            <a:ext cx="2034786" cy="115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58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N°128</dc:title>
  <dc:creator>Peroquet34740</dc:creator>
  <cp:lastModifiedBy>jean-louis BEYAERT</cp:lastModifiedBy>
  <cp:revision>3</cp:revision>
  <dcterms:created xsi:type="dcterms:W3CDTF">2024-06-24T11:55:37Z</dcterms:created>
  <dcterms:modified xsi:type="dcterms:W3CDTF">2024-06-24T20:04:48Z</dcterms:modified>
</cp:coreProperties>
</file>