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E4DFA-1FEF-4E1B-97D0-3BE76ABDE9C8}" type="datetimeFigureOut">
              <a:rPr lang="fr-FR" smtClean="0"/>
              <a:t>18/06/2024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F6D0D-FF7D-4469-B19C-1E8B10332E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2354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E4DFA-1FEF-4E1B-97D0-3BE76ABDE9C8}" type="datetimeFigureOut">
              <a:rPr lang="fr-FR" smtClean="0"/>
              <a:t>18/06/2024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F6D0D-FF7D-4469-B19C-1E8B10332E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46135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E4DFA-1FEF-4E1B-97D0-3BE76ABDE9C8}" type="datetimeFigureOut">
              <a:rPr lang="fr-FR" smtClean="0"/>
              <a:t>18/06/2024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F6D0D-FF7D-4469-B19C-1E8B10332E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735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E4DFA-1FEF-4E1B-97D0-3BE76ABDE9C8}" type="datetimeFigureOut">
              <a:rPr lang="fr-FR" smtClean="0"/>
              <a:t>18/06/2024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F6D0D-FF7D-4469-B19C-1E8B10332E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0641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E4DFA-1FEF-4E1B-97D0-3BE76ABDE9C8}" type="datetimeFigureOut">
              <a:rPr lang="fr-FR" smtClean="0"/>
              <a:t>18/06/2024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F6D0D-FF7D-4469-B19C-1E8B10332E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37756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E4DFA-1FEF-4E1B-97D0-3BE76ABDE9C8}" type="datetimeFigureOut">
              <a:rPr lang="fr-FR" smtClean="0"/>
              <a:t>18/06/2024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F6D0D-FF7D-4469-B19C-1E8B10332E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424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E4DFA-1FEF-4E1B-97D0-3BE76ABDE9C8}" type="datetimeFigureOut">
              <a:rPr lang="fr-FR" smtClean="0"/>
              <a:t>18/06/2024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F6D0D-FF7D-4469-B19C-1E8B10332E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47879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E4DFA-1FEF-4E1B-97D0-3BE76ABDE9C8}" type="datetimeFigureOut">
              <a:rPr lang="fr-FR" smtClean="0"/>
              <a:t>18/06/2024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F6D0D-FF7D-4469-B19C-1E8B10332E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2683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E4DFA-1FEF-4E1B-97D0-3BE76ABDE9C8}" type="datetimeFigureOut">
              <a:rPr lang="fr-FR" smtClean="0"/>
              <a:t>18/06/2024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F6D0D-FF7D-4469-B19C-1E8B10332E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1944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E4DFA-1FEF-4E1B-97D0-3BE76ABDE9C8}" type="datetimeFigureOut">
              <a:rPr lang="fr-FR" smtClean="0"/>
              <a:t>18/06/2024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F6D0D-FF7D-4469-B19C-1E8B10332E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7891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E4DFA-1FEF-4E1B-97D0-3BE76ABDE9C8}" type="datetimeFigureOut">
              <a:rPr lang="fr-FR" smtClean="0"/>
              <a:t>18/06/2024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1F6D0D-FF7D-4469-B19C-1E8B10332E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7195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2E4DFA-1FEF-4E1B-97D0-3BE76ABDE9C8}" type="datetimeFigureOut">
              <a:rPr lang="fr-FR" smtClean="0"/>
              <a:t>18/06/2024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F6D0D-FF7D-4469-B19C-1E8B10332EB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527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3B306A-9951-41F4-5B58-0D744BF069A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100746F-1919-E8A9-28E1-0BA05792F9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19071AD-68E9-24A7-BCF4-EE4F9A17A6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596926"/>
            <a:ext cx="6629400" cy="51435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AFB20B2-632E-6F87-1533-4A1F2586439B}"/>
              </a:ext>
            </a:extLst>
          </p:cNvPr>
          <p:cNvSpPr/>
          <p:nvPr/>
        </p:nvSpPr>
        <p:spPr>
          <a:xfrm>
            <a:off x="2063552" y="548680"/>
            <a:ext cx="790139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HUMOUR EN VRAC  N°127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3F5E985D-A15B-B67A-E544-8C4042A9B2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257800"/>
            <a:ext cx="1286924" cy="1200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568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F59FAB-85DB-EE0A-B1FD-CE2D9BCE6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811927-966C-A761-4DD1-BAB5FDB2B7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365125"/>
            <a:ext cx="7603763" cy="6336470"/>
          </a:xfrm>
        </p:spPr>
      </p:pic>
    </p:spTree>
    <p:extLst>
      <p:ext uri="{BB962C8B-B14F-4D97-AF65-F5344CB8AC3E}">
        <p14:creationId xmlns:p14="http://schemas.microsoft.com/office/powerpoint/2010/main" val="3438564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AA5E70-DB48-FFA2-6644-788FD7E2B4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6B47C8-EB1D-CAAC-2646-4FE25EAFA4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346" y="188640"/>
            <a:ext cx="6552728" cy="6552728"/>
          </a:xfrm>
        </p:spPr>
      </p:pic>
    </p:spTree>
    <p:extLst>
      <p:ext uri="{BB962C8B-B14F-4D97-AF65-F5344CB8AC3E}">
        <p14:creationId xmlns:p14="http://schemas.microsoft.com/office/powerpoint/2010/main" val="1878777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C19F4F-7E2C-71D9-BCF9-33906CC6A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77066B-D0F5-ED43-8DAA-ED6A1185D1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521689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E859EF-0C6D-3057-42CC-E068B143E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493AEF-E1EF-F58C-1AAD-878BA7E990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209" y="116632"/>
            <a:ext cx="8331740" cy="6984776"/>
          </a:xfrm>
        </p:spPr>
      </p:pic>
    </p:spTree>
    <p:extLst>
      <p:ext uri="{BB962C8B-B14F-4D97-AF65-F5344CB8AC3E}">
        <p14:creationId xmlns:p14="http://schemas.microsoft.com/office/powerpoint/2010/main" val="2475740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35FD8F-E56C-B824-7EE2-37EE25B43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C843C5-B5F2-C84E-24E4-40B98595EE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754" y="0"/>
            <a:ext cx="6832557" cy="6793589"/>
          </a:xfrm>
        </p:spPr>
      </p:pic>
    </p:spTree>
    <p:extLst>
      <p:ext uri="{BB962C8B-B14F-4D97-AF65-F5344CB8AC3E}">
        <p14:creationId xmlns:p14="http://schemas.microsoft.com/office/powerpoint/2010/main" val="635851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8F3AC8-F1C7-2A8C-650A-74A507A2A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2DD235-0C8E-1587-E4AB-E5BAE9CE5E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45" y="1027906"/>
            <a:ext cx="10680003" cy="5144201"/>
          </a:xfrm>
        </p:spPr>
      </p:pic>
    </p:spTree>
    <p:extLst>
      <p:ext uri="{BB962C8B-B14F-4D97-AF65-F5344CB8AC3E}">
        <p14:creationId xmlns:p14="http://schemas.microsoft.com/office/powerpoint/2010/main" val="1412856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0355C5-DDBF-2F2F-FC43-812D1EE06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33EF4B-B805-318A-1070-81C568C90B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184785"/>
            <a:ext cx="7177581" cy="6488430"/>
          </a:xfrm>
        </p:spPr>
      </p:pic>
    </p:spTree>
    <p:extLst>
      <p:ext uri="{BB962C8B-B14F-4D97-AF65-F5344CB8AC3E}">
        <p14:creationId xmlns:p14="http://schemas.microsoft.com/office/powerpoint/2010/main" val="1083600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F4D7D7-E39B-5A65-B57D-F79D2209B0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1D5D4E-FF76-E235-B155-91309D802B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40872"/>
            <a:ext cx="6408712" cy="7139744"/>
          </a:xfrm>
        </p:spPr>
      </p:pic>
    </p:spTree>
    <p:extLst>
      <p:ext uri="{BB962C8B-B14F-4D97-AF65-F5344CB8AC3E}">
        <p14:creationId xmlns:p14="http://schemas.microsoft.com/office/powerpoint/2010/main" val="1008390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3025A3-F0AC-E2FC-EF63-54D9D7E37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D0D000B-1D8F-17DF-0D66-E0D74179B6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882" y="0"/>
            <a:ext cx="6053406" cy="6998159"/>
          </a:xfrm>
        </p:spPr>
      </p:pic>
    </p:spTree>
    <p:extLst>
      <p:ext uri="{BB962C8B-B14F-4D97-AF65-F5344CB8AC3E}">
        <p14:creationId xmlns:p14="http://schemas.microsoft.com/office/powerpoint/2010/main" val="3275446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C6B47F-3BD6-2FAD-2914-C0CE853D24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-89148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101F27-ECF1-7DD7-49E7-182B3CB868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2477" y="0"/>
            <a:ext cx="5614550" cy="7101408"/>
          </a:xfrm>
        </p:spPr>
      </p:pic>
    </p:spTree>
    <p:extLst>
      <p:ext uri="{BB962C8B-B14F-4D97-AF65-F5344CB8AC3E}">
        <p14:creationId xmlns:p14="http://schemas.microsoft.com/office/powerpoint/2010/main" val="1859279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EF8441-27E5-25B5-C35C-C3A883774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F6A28F-94AA-4551-ABE5-68FB9DE9D1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464" y="-747464"/>
            <a:ext cx="5405767" cy="7737877"/>
          </a:xfrm>
        </p:spPr>
      </p:pic>
    </p:spTree>
    <p:extLst>
      <p:ext uri="{BB962C8B-B14F-4D97-AF65-F5344CB8AC3E}">
        <p14:creationId xmlns:p14="http://schemas.microsoft.com/office/powerpoint/2010/main" val="41934677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855FBC-A0C7-7E19-7869-7527975F2D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685269-BDF2-A05D-A5A7-8D810393B4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226" y="-891480"/>
            <a:ext cx="8709198" cy="8709198"/>
          </a:xfrm>
        </p:spPr>
      </p:pic>
    </p:spTree>
    <p:extLst>
      <p:ext uri="{BB962C8B-B14F-4D97-AF65-F5344CB8AC3E}">
        <p14:creationId xmlns:p14="http://schemas.microsoft.com/office/powerpoint/2010/main" val="24187245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B71FE0-765B-0B6A-AC05-F17948888D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8D67D9-3131-6AF6-69CD-6E3E5189C8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170" y="-99392"/>
            <a:ext cx="6855142" cy="6946372"/>
          </a:xfrm>
        </p:spPr>
      </p:pic>
    </p:spTree>
    <p:extLst>
      <p:ext uri="{BB962C8B-B14F-4D97-AF65-F5344CB8AC3E}">
        <p14:creationId xmlns:p14="http://schemas.microsoft.com/office/powerpoint/2010/main" val="250285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7C3C87-0349-FD28-2E67-609CFE012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400" y="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079FBD-6B36-EAEC-7192-B1CE8222F7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2330" y="662781"/>
            <a:ext cx="7741740" cy="6060331"/>
          </a:xfrm>
        </p:spPr>
      </p:pic>
    </p:spTree>
    <p:extLst>
      <p:ext uri="{BB962C8B-B14F-4D97-AF65-F5344CB8AC3E}">
        <p14:creationId xmlns:p14="http://schemas.microsoft.com/office/powerpoint/2010/main" val="1184790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FA3201-C2B0-2E44-21E6-B1703DF0C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670959-2A22-D4E8-7184-0935FDDDDB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263" y="-171400"/>
            <a:ext cx="6455033" cy="7105446"/>
          </a:xfrm>
        </p:spPr>
      </p:pic>
    </p:spTree>
    <p:extLst>
      <p:ext uri="{BB962C8B-B14F-4D97-AF65-F5344CB8AC3E}">
        <p14:creationId xmlns:p14="http://schemas.microsoft.com/office/powerpoint/2010/main" val="3168784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407A89-0E21-FAE9-A63D-77722E197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DD6C27-9EAF-23B1-4D1A-639D044B23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738" y="0"/>
            <a:ext cx="6935581" cy="6843283"/>
          </a:xfrm>
        </p:spPr>
      </p:pic>
    </p:spTree>
    <p:extLst>
      <p:ext uri="{BB962C8B-B14F-4D97-AF65-F5344CB8AC3E}">
        <p14:creationId xmlns:p14="http://schemas.microsoft.com/office/powerpoint/2010/main" val="2546285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CC428E-D5DA-FFD4-B938-4F233D64B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7D8879-95E9-6649-640E-CC4309714B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030" y="0"/>
            <a:ext cx="5737274" cy="7649699"/>
          </a:xfrm>
        </p:spPr>
      </p:pic>
    </p:spTree>
    <p:extLst>
      <p:ext uri="{BB962C8B-B14F-4D97-AF65-F5344CB8AC3E}">
        <p14:creationId xmlns:p14="http://schemas.microsoft.com/office/powerpoint/2010/main" val="3439297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0A0797-9D30-3927-4D7F-A049AB36A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B2D631-EF5C-1EC9-443A-93608D13E1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963488"/>
            <a:ext cx="6551431" cy="7677460"/>
          </a:xfrm>
        </p:spPr>
      </p:pic>
    </p:spTree>
    <p:extLst>
      <p:ext uri="{BB962C8B-B14F-4D97-AF65-F5344CB8AC3E}">
        <p14:creationId xmlns:p14="http://schemas.microsoft.com/office/powerpoint/2010/main" val="2005966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324F1D-CC96-BFA5-2F6C-BCF8C68C6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CFB50D-FECA-CBC1-8431-B6A1834EFE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868" y="0"/>
            <a:ext cx="6142419" cy="6923019"/>
          </a:xfrm>
        </p:spPr>
      </p:pic>
    </p:spTree>
    <p:extLst>
      <p:ext uri="{BB962C8B-B14F-4D97-AF65-F5344CB8AC3E}">
        <p14:creationId xmlns:p14="http://schemas.microsoft.com/office/powerpoint/2010/main" val="12746560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922053-36FE-868B-79D1-F17EF84A85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B1BE41-238E-9DE8-68EE-BC4C3FEA18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500" y="-1755576"/>
            <a:ext cx="8844972" cy="11077852"/>
          </a:xfrm>
        </p:spPr>
      </p:pic>
    </p:spTree>
    <p:extLst>
      <p:ext uri="{BB962C8B-B14F-4D97-AF65-F5344CB8AC3E}">
        <p14:creationId xmlns:p14="http://schemas.microsoft.com/office/powerpoint/2010/main" val="2952748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0CE4A2-1BE3-ADC2-202F-FFA13B917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DF60C1-6D54-840F-9885-E3089F7C10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65125"/>
            <a:ext cx="8515919" cy="6386940"/>
          </a:xfrm>
        </p:spPr>
      </p:pic>
    </p:spTree>
    <p:extLst>
      <p:ext uri="{BB962C8B-B14F-4D97-AF65-F5344CB8AC3E}">
        <p14:creationId xmlns:p14="http://schemas.microsoft.com/office/powerpoint/2010/main" val="22402156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EB9E0D-5A48-7403-172F-0BA79EE034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2F7214-0891-5676-3709-684D09FABC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905" y="0"/>
            <a:ext cx="6806240" cy="6858000"/>
          </a:xfrm>
        </p:spPr>
      </p:pic>
    </p:spTree>
    <p:extLst>
      <p:ext uri="{BB962C8B-B14F-4D97-AF65-F5344CB8AC3E}">
        <p14:creationId xmlns:p14="http://schemas.microsoft.com/office/powerpoint/2010/main" val="768209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3F77D6-C9ED-BA87-E96D-73B06D38A9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73227A-754C-F07B-FF80-E8117FD522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757" y="0"/>
            <a:ext cx="7292828" cy="7029400"/>
          </a:xfrm>
        </p:spPr>
      </p:pic>
    </p:spTree>
    <p:extLst>
      <p:ext uri="{BB962C8B-B14F-4D97-AF65-F5344CB8AC3E}">
        <p14:creationId xmlns:p14="http://schemas.microsoft.com/office/powerpoint/2010/main" val="20843803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F79CB7-EE96-58E2-0810-C59D85EDD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FBFDDC-7746-2FCA-D72E-93E149898B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23042"/>
            <a:ext cx="6889235" cy="6876138"/>
          </a:xfrm>
        </p:spPr>
      </p:pic>
    </p:spTree>
    <p:extLst>
      <p:ext uri="{BB962C8B-B14F-4D97-AF65-F5344CB8AC3E}">
        <p14:creationId xmlns:p14="http://schemas.microsoft.com/office/powerpoint/2010/main" val="3866581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8FFB92-9E9E-0703-F06B-524096A3B2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98DD55-6494-8CBF-87EA-7C4159BEFC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441" y="0"/>
            <a:ext cx="8893117" cy="7544328"/>
          </a:xfrm>
        </p:spPr>
      </p:pic>
    </p:spTree>
    <p:extLst>
      <p:ext uri="{BB962C8B-B14F-4D97-AF65-F5344CB8AC3E}">
        <p14:creationId xmlns:p14="http://schemas.microsoft.com/office/powerpoint/2010/main" val="1453669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01B767-4AFD-DDB4-9B87-A341D4DBB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FE7782-E872-E30C-4755-239DE3C303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143720"/>
            <a:ext cx="7523542" cy="6570560"/>
          </a:xfrm>
        </p:spPr>
      </p:pic>
    </p:spTree>
    <p:extLst>
      <p:ext uri="{BB962C8B-B14F-4D97-AF65-F5344CB8AC3E}">
        <p14:creationId xmlns:p14="http://schemas.microsoft.com/office/powerpoint/2010/main" val="7308396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C92188-66FD-B0EC-2EF9-3FFA39EF3B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2B4EBEC-1F01-B1D9-95E0-50817DB433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365125"/>
            <a:ext cx="9289032" cy="6185052"/>
          </a:xfrm>
        </p:spPr>
      </p:pic>
    </p:spTree>
    <p:extLst>
      <p:ext uri="{BB962C8B-B14F-4D97-AF65-F5344CB8AC3E}">
        <p14:creationId xmlns:p14="http://schemas.microsoft.com/office/powerpoint/2010/main" val="988088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FD3C8B-E9C9-FADE-95D1-6C4D391512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1F86BB-A52B-E9FA-72FD-85A64B70FD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96848"/>
            <a:ext cx="8327974" cy="6740455"/>
          </a:xfrm>
        </p:spPr>
      </p:pic>
    </p:spTree>
    <p:extLst>
      <p:ext uri="{BB962C8B-B14F-4D97-AF65-F5344CB8AC3E}">
        <p14:creationId xmlns:p14="http://schemas.microsoft.com/office/powerpoint/2010/main" val="11971679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4627B5-F87A-E04D-6DBC-66F27A172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B20B48-C8CD-76DB-2B15-89C9E16C11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22723"/>
            <a:ext cx="9013290" cy="6612554"/>
          </a:xfrm>
        </p:spPr>
      </p:pic>
    </p:spTree>
    <p:extLst>
      <p:ext uri="{BB962C8B-B14F-4D97-AF65-F5344CB8AC3E}">
        <p14:creationId xmlns:p14="http://schemas.microsoft.com/office/powerpoint/2010/main" val="4254473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2BA58E-B643-1DF0-8576-895B0F48F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75156F-7F4A-58FF-696E-77198E8915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175" y="0"/>
            <a:ext cx="5915097" cy="6827008"/>
          </a:xfrm>
        </p:spPr>
      </p:pic>
    </p:spTree>
    <p:extLst>
      <p:ext uri="{BB962C8B-B14F-4D97-AF65-F5344CB8AC3E}">
        <p14:creationId xmlns:p14="http://schemas.microsoft.com/office/powerpoint/2010/main" val="4141646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37524E-DC6B-C5C7-9E49-A83A929AA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AEE476-F6B7-FC23-CA1C-9DCC8E8706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4874" y="0"/>
            <a:ext cx="5929398" cy="6815400"/>
          </a:xfrm>
        </p:spPr>
      </p:pic>
    </p:spTree>
    <p:extLst>
      <p:ext uri="{BB962C8B-B14F-4D97-AF65-F5344CB8AC3E}">
        <p14:creationId xmlns:p14="http://schemas.microsoft.com/office/powerpoint/2010/main" val="110940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157C24-FE8D-5E73-4957-826881EA1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4E4758-E4B8-E617-581B-E26081BB5A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78616"/>
            <a:ext cx="7588862" cy="6779384"/>
          </a:xfrm>
        </p:spPr>
      </p:pic>
    </p:spTree>
    <p:extLst>
      <p:ext uri="{BB962C8B-B14F-4D97-AF65-F5344CB8AC3E}">
        <p14:creationId xmlns:p14="http://schemas.microsoft.com/office/powerpoint/2010/main" val="2048400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9BCCD35-E77D-CEC2-DE4D-CB058F7651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F3B37A9-3791-B642-A8A3-0FBA4F201E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696" y="0"/>
            <a:ext cx="5705575" cy="7008768"/>
          </a:xfrm>
        </p:spPr>
      </p:pic>
    </p:spTree>
    <p:extLst>
      <p:ext uri="{BB962C8B-B14F-4D97-AF65-F5344CB8AC3E}">
        <p14:creationId xmlns:p14="http://schemas.microsoft.com/office/powerpoint/2010/main" val="2307186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272889-D13C-CFBF-F3E9-A133B6AB42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C66D755-9156-1483-4812-A1637C4006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900" y="0"/>
            <a:ext cx="5849371" cy="6881614"/>
          </a:xfrm>
        </p:spPr>
      </p:pic>
    </p:spTree>
    <p:extLst>
      <p:ext uri="{BB962C8B-B14F-4D97-AF65-F5344CB8AC3E}">
        <p14:creationId xmlns:p14="http://schemas.microsoft.com/office/powerpoint/2010/main" val="883740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599860-9AA8-99DD-DFF2-8EE571E8F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2E347C-299B-B99D-6D0F-9E8DF6CC05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710" y="260648"/>
            <a:ext cx="7355642" cy="6571041"/>
          </a:xfrm>
        </p:spPr>
      </p:pic>
    </p:spTree>
    <p:extLst>
      <p:ext uri="{BB962C8B-B14F-4D97-AF65-F5344CB8AC3E}">
        <p14:creationId xmlns:p14="http://schemas.microsoft.com/office/powerpoint/2010/main" val="25891539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2FD588-CE68-59D6-D9DA-471F360D9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0057B7-9A18-BA20-8334-AEC8BDB39B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0135" y="-99392"/>
            <a:ext cx="6248153" cy="7008386"/>
          </a:xfrm>
        </p:spPr>
      </p:pic>
    </p:spTree>
    <p:extLst>
      <p:ext uri="{BB962C8B-B14F-4D97-AF65-F5344CB8AC3E}">
        <p14:creationId xmlns:p14="http://schemas.microsoft.com/office/powerpoint/2010/main" val="2779339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37648C-4853-2668-636B-FEF105ED2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11F166-EBA5-0396-DA8B-AC89F3C7EC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64982" cy="6764982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827DF4E-697A-1829-76F6-14B4711648EF}"/>
              </a:ext>
            </a:extLst>
          </p:cNvPr>
          <p:cNvSpPr/>
          <p:nvPr/>
        </p:nvSpPr>
        <p:spPr>
          <a:xfrm>
            <a:off x="2211338" y="116632"/>
            <a:ext cx="588569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QUASIMODO</a:t>
            </a:r>
          </a:p>
        </p:txBody>
      </p:sp>
    </p:spTree>
    <p:extLst>
      <p:ext uri="{BB962C8B-B14F-4D97-AF65-F5344CB8AC3E}">
        <p14:creationId xmlns:p14="http://schemas.microsoft.com/office/powerpoint/2010/main" val="3777851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A69037-520D-30D5-8074-A31CD736B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631193-C2F1-9FA7-ACB8-F902015D28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2649" y="-243408"/>
            <a:ext cx="4131543" cy="7296966"/>
          </a:xfrm>
        </p:spPr>
      </p:pic>
    </p:spTree>
    <p:extLst>
      <p:ext uri="{BB962C8B-B14F-4D97-AF65-F5344CB8AC3E}">
        <p14:creationId xmlns:p14="http://schemas.microsoft.com/office/powerpoint/2010/main" val="556886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E42DA1-C6B8-4BE6-80B1-A1CC32FCFA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3E0729-433A-9FC3-9400-0E9AAF858D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187518"/>
            <a:ext cx="7828696" cy="7233035"/>
          </a:xfrm>
        </p:spPr>
      </p:pic>
    </p:spTree>
    <p:extLst>
      <p:ext uri="{BB962C8B-B14F-4D97-AF65-F5344CB8AC3E}">
        <p14:creationId xmlns:p14="http://schemas.microsoft.com/office/powerpoint/2010/main" val="1914448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2B0141-17C4-B7D2-B703-19C8FD1B9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E1955A-76CC-B37B-F64D-6545F83438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2453"/>
            <a:ext cx="5867563" cy="6809552"/>
          </a:xfrm>
        </p:spPr>
      </p:pic>
    </p:spTree>
    <p:extLst>
      <p:ext uri="{BB962C8B-B14F-4D97-AF65-F5344CB8AC3E}">
        <p14:creationId xmlns:p14="http://schemas.microsoft.com/office/powerpoint/2010/main" val="29878548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39B651-0FB3-31C3-9917-7643BB744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1083A3-61AB-19CA-8BD6-E7CFDC5BEA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5832949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F67CE4-E571-1222-19EF-01B6AD327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4302FA-1FF0-BF02-077C-848A90EB4E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48383"/>
            <a:ext cx="4320480" cy="6776420"/>
          </a:xfrm>
        </p:spPr>
      </p:pic>
    </p:spTree>
    <p:extLst>
      <p:ext uri="{BB962C8B-B14F-4D97-AF65-F5344CB8AC3E}">
        <p14:creationId xmlns:p14="http://schemas.microsoft.com/office/powerpoint/2010/main" val="2223669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653029-FC87-9FFF-F3E3-679432460C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DF6004-A316-9613-26E7-D307B88764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738" y="0"/>
            <a:ext cx="7151605" cy="7056432"/>
          </a:xfrm>
        </p:spPr>
      </p:pic>
    </p:spTree>
    <p:extLst>
      <p:ext uri="{BB962C8B-B14F-4D97-AF65-F5344CB8AC3E}">
        <p14:creationId xmlns:p14="http://schemas.microsoft.com/office/powerpoint/2010/main" val="21963650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A8C039-AA4F-4B05-562D-16818D067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60DE4C-EBB9-5E0C-65B4-97F9821253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474759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306D9C-A62B-09AE-3D61-FB06A0C36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D3E580-0D91-4599-88EF-D346907E74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115419"/>
            <a:ext cx="4824536" cy="6851412"/>
          </a:xfrm>
        </p:spPr>
      </p:pic>
    </p:spTree>
    <p:extLst>
      <p:ext uri="{BB962C8B-B14F-4D97-AF65-F5344CB8AC3E}">
        <p14:creationId xmlns:p14="http://schemas.microsoft.com/office/powerpoint/2010/main" val="1841967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07D029-D968-826C-1F5F-9E0C39EA59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06CA01-8C01-A3E8-5326-AA9894572A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22342"/>
            <a:ext cx="8202561" cy="6613315"/>
          </a:xfrm>
        </p:spPr>
      </p:pic>
    </p:spTree>
    <p:extLst>
      <p:ext uri="{BB962C8B-B14F-4D97-AF65-F5344CB8AC3E}">
        <p14:creationId xmlns:p14="http://schemas.microsoft.com/office/powerpoint/2010/main" val="3600129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37FD32-0C40-F766-4160-9329CD4E53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792AB9-28C3-559F-089C-9253C8D60A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3788"/>
            <a:ext cx="8513709" cy="6634059"/>
          </a:xfrm>
        </p:spPr>
      </p:pic>
    </p:spTree>
    <p:extLst>
      <p:ext uri="{BB962C8B-B14F-4D97-AF65-F5344CB8AC3E}">
        <p14:creationId xmlns:p14="http://schemas.microsoft.com/office/powerpoint/2010/main" val="166658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C40F45-2495-8CF0-F94F-BE107DCA8E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16FA44-7128-42EB-266E-D4A5EB9D13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7468" y="116632"/>
            <a:ext cx="5108772" cy="6730758"/>
          </a:xfrm>
        </p:spPr>
      </p:pic>
    </p:spTree>
    <p:extLst>
      <p:ext uri="{BB962C8B-B14F-4D97-AF65-F5344CB8AC3E}">
        <p14:creationId xmlns:p14="http://schemas.microsoft.com/office/powerpoint/2010/main" val="2654638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8723C0-CC98-9069-AB1F-8E02733AA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B8DAC4-4FA3-6325-544D-54C5F4A9E8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5468" y="-73562"/>
            <a:ext cx="5621064" cy="6931562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610FAE4-8F10-0068-89CB-4FD2C92FEC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2504" y="5949280"/>
            <a:ext cx="946795" cy="768257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A4F7915-A3FB-98F6-20F2-4A51F957805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096" y="5850262"/>
            <a:ext cx="1602738" cy="907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401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750">
        <p15:prstTrans prst="pageCurlDoubl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51</TotalTime>
  <Words>7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N°127</dc:title>
  <dc:creator>Perroquet34740</dc:creator>
  <cp:lastModifiedBy>jean-louis BEYAERT</cp:lastModifiedBy>
  <cp:revision>5</cp:revision>
  <dcterms:created xsi:type="dcterms:W3CDTF">2024-06-18T19:03:59Z</dcterms:created>
  <dcterms:modified xsi:type="dcterms:W3CDTF">2024-06-18T19:55:08Z</dcterms:modified>
</cp:coreProperties>
</file>