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426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212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986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704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85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163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3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613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99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143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BFBC5-A8A3-4C6A-941F-22DDBFF7EAAA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1D186-21C1-451E-A1E1-605554F9D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1598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5A444-0332-7A0A-2F50-E1DFCBF73D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D90DD1-4354-6905-67D0-BDF88A49B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F73C2B-DEC9-683C-FCDF-AFD8154171F9}"/>
              </a:ext>
            </a:extLst>
          </p:cNvPr>
          <p:cNvSpPr/>
          <p:nvPr/>
        </p:nvSpPr>
        <p:spPr>
          <a:xfrm>
            <a:off x="1775520" y="260648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N°126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0B848FF-8A60-7117-96B6-8E5B5A412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033462"/>
            <a:ext cx="6090869" cy="582453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1D44435-B1C8-9254-0F9A-8A6B50D148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15719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02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36606-FE23-C89D-E026-FEEB4FD4E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2CB70-B40C-58F8-091B-7D87255C9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04196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D3E9E-D1F3-9444-195B-64153C898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59E5CC-AD81-A7D2-E724-77D87A82B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10" y="-1251520"/>
            <a:ext cx="9767646" cy="9059846"/>
          </a:xfrm>
        </p:spPr>
      </p:pic>
    </p:spTree>
    <p:extLst>
      <p:ext uri="{BB962C8B-B14F-4D97-AF65-F5344CB8AC3E}">
        <p14:creationId xmlns:p14="http://schemas.microsoft.com/office/powerpoint/2010/main" val="83002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CD82B-79BC-D3F6-4759-34ACD8417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9B0E8-A79C-D78E-49F6-8ECB300F0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683568"/>
            <a:ext cx="5818632" cy="10431503"/>
          </a:xfrm>
        </p:spPr>
      </p:pic>
    </p:spTree>
    <p:extLst>
      <p:ext uri="{BB962C8B-B14F-4D97-AF65-F5344CB8AC3E}">
        <p14:creationId xmlns:p14="http://schemas.microsoft.com/office/powerpoint/2010/main" val="3835400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DBC7A-90FA-DD11-286D-1B9503760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8ED8A-5AA7-DE7C-EB3B-45B2E57AB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3420485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948CC-E7E7-C9A6-EA45-4603E13B0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62A856-1780-FA04-2F1B-305E02F0E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2555"/>
            <a:ext cx="8166799" cy="6832889"/>
          </a:xfrm>
        </p:spPr>
      </p:pic>
    </p:spTree>
    <p:extLst>
      <p:ext uri="{BB962C8B-B14F-4D97-AF65-F5344CB8AC3E}">
        <p14:creationId xmlns:p14="http://schemas.microsoft.com/office/powerpoint/2010/main" val="260783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C5767-85F0-F6E6-6319-41019EDD1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5811FC-4B34-07BA-9996-50872E8C88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09911"/>
            <a:ext cx="8625653" cy="6967911"/>
          </a:xfrm>
        </p:spPr>
      </p:pic>
    </p:spTree>
    <p:extLst>
      <p:ext uri="{BB962C8B-B14F-4D97-AF65-F5344CB8AC3E}">
        <p14:creationId xmlns:p14="http://schemas.microsoft.com/office/powerpoint/2010/main" val="1636640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AC242-A21D-CF34-D7AF-00D11CE8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4C030-0511-0616-2EB6-696344DEA1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57337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35D27-DAB4-67E0-CDA4-B8C4AA433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C69FC-8845-DFB7-F212-47E8E741C0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94" y="-1179512"/>
            <a:ext cx="10293374" cy="10293374"/>
          </a:xfrm>
        </p:spPr>
      </p:pic>
    </p:spTree>
    <p:extLst>
      <p:ext uri="{BB962C8B-B14F-4D97-AF65-F5344CB8AC3E}">
        <p14:creationId xmlns:p14="http://schemas.microsoft.com/office/powerpoint/2010/main" val="784980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0DD18-19FD-64C1-A453-A53E590BD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82572E-698C-CB9E-738D-5D20DCE7E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672" y="-315416"/>
            <a:ext cx="5883591" cy="7241343"/>
          </a:xfrm>
        </p:spPr>
      </p:pic>
    </p:spTree>
    <p:extLst>
      <p:ext uri="{BB962C8B-B14F-4D97-AF65-F5344CB8AC3E}">
        <p14:creationId xmlns:p14="http://schemas.microsoft.com/office/powerpoint/2010/main" val="3547588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78C8B-9F39-D872-89DF-A818F51BE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470168-5502-D854-4D7D-EB3D809EC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474" y="-243408"/>
            <a:ext cx="5919830" cy="7893107"/>
          </a:xfrm>
        </p:spPr>
      </p:pic>
    </p:spTree>
    <p:extLst>
      <p:ext uri="{BB962C8B-B14F-4D97-AF65-F5344CB8AC3E}">
        <p14:creationId xmlns:p14="http://schemas.microsoft.com/office/powerpoint/2010/main" val="176876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D60C7F-FE14-199C-12DD-2712AC9A0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DB0682-3D94-962A-2F33-4914BA0C0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69" y="-2547664"/>
            <a:ext cx="10515600" cy="13093356"/>
          </a:xfrm>
        </p:spPr>
      </p:pic>
    </p:spTree>
    <p:extLst>
      <p:ext uri="{BB962C8B-B14F-4D97-AF65-F5344CB8AC3E}">
        <p14:creationId xmlns:p14="http://schemas.microsoft.com/office/powerpoint/2010/main" val="289570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9FE25-7006-A707-F5B1-618D43680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94412E-FAC3-7EB3-63B0-C8BAD039E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5" y="0"/>
            <a:ext cx="6202691" cy="6957392"/>
          </a:xfrm>
        </p:spPr>
      </p:pic>
    </p:spTree>
    <p:extLst>
      <p:ext uri="{BB962C8B-B14F-4D97-AF65-F5344CB8AC3E}">
        <p14:creationId xmlns:p14="http://schemas.microsoft.com/office/powerpoint/2010/main" val="428552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60FBB-8AB5-432B-68AB-B24D57B0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AE322F-9155-249C-914D-9A3D76C6D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480" y="-99392"/>
            <a:ext cx="5783784" cy="6960334"/>
          </a:xfrm>
        </p:spPr>
      </p:pic>
    </p:spTree>
    <p:extLst>
      <p:ext uri="{BB962C8B-B14F-4D97-AF65-F5344CB8AC3E}">
        <p14:creationId xmlns:p14="http://schemas.microsoft.com/office/powerpoint/2010/main" val="276985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5E276-1E92-0FE7-0C69-D96DE2B51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1CD5E5-3087-B8E7-380F-CCF4A5F58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18" y="-963488"/>
            <a:ext cx="8853214" cy="8853214"/>
          </a:xfrm>
        </p:spPr>
      </p:pic>
    </p:spTree>
    <p:extLst>
      <p:ext uri="{BB962C8B-B14F-4D97-AF65-F5344CB8AC3E}">
        <p14:creationId xmlns:p14="http://schemas.microsoft.com/office/powerpoint/2010/main" val="3803773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BF0462-C061-F7AE-F2D5-E69947650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FBF803-3905-9A3A-A3B1-96307D0E2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936239" cy="6686335"/>
          </a:xfrm>
        </p:spPr>
      </p:pic>
    </p:spTree>
    <p:extLst>
      <p:ext uri="{BB962C8B-B14F-4D97-AF65-F5344CB8AC3E}">
        <p14:creationId xmlns:p14="http://schemas.microsoft.com/office/powerpoint/2010/main" val="381871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7E6CA-FAE3-B381-9CA8-2FCC298EB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6692C8-A537-D276-D2B4-5B07757B88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758" y="0"/>
            <a:ext cx="7261578" cy="6857220"/>
          </a:xfrm>
        </p:spPr>
      </p:pic>
    </p:spTree>
    <p:extLst>
      <p:ext uri="{BB962C8B-B14F-4D97-AF65-F5344CB8AC3E}">
        <p14:creationId xmlns:p14="http://schemas.microsoft.com/office/powerpoint/2010/main" val="2679255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C19A0-2A0E-04EE-20DE-133AA241B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A5AF70-123B-C6ED-D1EC-A147AB4F6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713099" cy="6879013"/>
          </a:xfrm>
        </p:spPr>
      </p:pic>
    </p:spTree>
    <p:extLst>
      <p:ext uri="{BB962C8B-B14F-4D97-AF65-F5344CB8AC3E}">
        <p14:creationId xmlns:p14="http://schemas.microsoft.com/office/powerpoint/2010/main" val="940786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D3908-B814-0D3C-E660-AC7F30690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5ADE1C-1FBC-8C21-96D5-AF92FE288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659" y="-99392"/>
            <a:ext cx="8352725" cy="6995408"/>
          </a:xfrm>
        </p:spPr>
      </p:pic>
    </p:spTree>
    <p:extLst>
      <p:ext uri="{BB962C8B-B14F-4D97-AF65-F5344CB8AC3E}">
        <p14:creationId xmlns:p14="http://schemas.microsoft.com/office/powerpoint/2010/main" val="60480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8A17B-402B-2770-69F8-3E5AEAE89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40A79-FD50-64CC-0A42-6BE27CE2E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49873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DCB2D-5ABD-E71E-0C7B-29CD3345D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C3085B-7145-7BC3-1614-E09683DE2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64" y="116632"/>
            <a:ext cx="4755767" cy="6925700"/>
          </a:xfrm>
        </p:spPr>
      </p:pic>
    </p:spTree>
    <p:extLst>
      <p:ext uri="{BB962C8B-B14F-4D97-AF65-F5344CB8AC3E}">
        <p14:creationId xmlns:p14="http://schemas.microsoft.com/office/powerpoint/2010/main" val="4251147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744F6B-2514-5BE7-083F-03D9EA66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1C473-E3B4-402F-4CE5-2301616C8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79" y="0"/>
            <a:ext cx="7363657" cy="6790039"/>
          </a:xfrm>
        </p:spPr>
      </p:pic>
    </p:spTree>
    <p:extLst>
      <p:ext uri="{BB962C8B-B14F-4D97-AF65-F5344CB8AC3E}">
        <p14:creationId xmlns:p14="http://schemas.microsoft.com/office/powerpoint/2010/main" val="215542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C286A-77B2-905F-B1AC-72E96763E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73439-87B0-D920-BB33-F3952319A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851" y="-1899592"/>
            <a:ext cx="9996949" cy="12447563"/>
          </a:xfrm>
        </p:spPr>
      </p:pic>
    </p:spTree>
    <p:extLst>
      <p:ext uri="{BB962C8B-B14F-4D97-AF65-F5344CB8AC3E}">
        <p14:creationId xmlns:p14="http://schemas.microsoft.com/office/powerpoint/2010/main" val="208471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3C18E-A3BE-4C5E-4BA6-B2CD67CD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8CA23C-FB57-3163-6D1A-27ACBBE0C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208" y="116632"/>
            <a:ext cx="7946159" cy="6661531"/>
          </a:xfrm>
        </p:spPr>
      </p:pic>
    </p:spTree>
    <p:extLst>
      <p:ext uri="{BB962C8B-B14F-4D97-AF65-F5344CB8AC3E}">
        <p14:creationId xmlns:p14="http://schemas.microsoft.com/office/powerpoint/2010/main" val="2225132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BF1D23-50F6-54C0-287A-47138DB8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5B89FB9-216D-5831-D204-FA3DAD1616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9" y="-48524"/>
            <a:ext cx="4373612" cy="6801551"/>
          </a:xfrm>
        </p:spPr>
      </p:pic>
    </p:spTree>
    <p:extLst>
      <p:ext uri="{BB962C8B-B14F-4D97-AF65-F5344CB8AC3E}">
        <p14:creationId xmlns:p14="http://schemas.microsoft.com/office/powerpoint/2010/main" val="1994762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D805BB-B869-CBC2-9FBC-AA3C2BE9D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E7C9AC-DC46-CC3A-B760-18CD82104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60" y="30832"/>
            <a:ext cx="7839479" cy="7029400"/>
          </a:xfrm>
        </p:spPr>
      </p:pic>
    </p:spTree>
    <p:extLst>
      <p:ext uri="{BB962C8B-B14F-4D97-AF65-F5344CB8AC3E}">
        <p14:creationId xmlns:p14="http://schemas.microsoft.com/office/powerpoint/2010/main" val="2541659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6D79B-52DC-D898-F5DE-B19BA0A29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3F0949-AE18-33FC-EE8D-E31F15275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3" y="0"/>
            <a:ext cx="6241017" cy="6858000"/>
          </a:xfrm>
        </p:spPr>
      </p:pic>
    </p:spTree>
    <p:extLst>
      <p:ext uri="{BB962C8B-B14F-4D97-AF65-F5344CB8AC3E}">
        <p14:creationId xmlns:p14="http://schemas.microsoft.com/office/powerpoint/2010/main" val="3780503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BD739-D69B-CB04-F5FB-4F7864676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E13A9C-DEB8-E188-6EBD-12CDC9934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992" y="116632"/>
            <a:ext cx="4902543" cy="6840760"/>
          </a:xfrm>
        </p:spPr>
      </p:pic>
    </p:spTree>
    <p:extLst>
      <p:ext uri="{BB962C8B-B14F-4D97-AF65-F5344CB8AC3E}">
        <p14:creationId xmlns:p14="http://schemas.microsoft.com/office/powerpoint/2010/main" val="2658571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00599-BE34-5AC5-968A-CA6FE1FD0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A1A27-E762-CC2A-5DAE-082A3856C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86866"/>
            <a:ext cx="7190483" cy="5484267"/>
          </a:xfrm>
        </p:spPr>
      </p:pic>
    </p:spTree>
    <p:extLst>
      <p:ext uri="{BB962C8B-B14F-4D97-AF65-F5344CB8AC3E}">
        <p14:creationId xmlns:p14="http://schemas.microsoft.com/office/powerpoint/2010/main" val="3557253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638C3-406A-9D6A-52EB-C94AD0F83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4ACBA1-CD50-F0B1-FE24-61D6DC3260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26" y="-2187624"/>
            <a:ext cx="9939026" cy="12375443"/>
          </a:xfrm>
        </p:spPr>
      </p:pic>
    </p:spTree>
    <p:extLst>
      <p:ext uri="{BB962C8B-B14F-4D97-AF65-F5344CB8AC3E}">
        <p14:creationId xmlns:p14="http://schemas.microsoft.com/office/powerpoint/2010/main" val="136922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90C3D-7A75-1203-F0AB-862026C89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0464A1-992F-1D88-F5F6-324AE12EA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859431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B8BF3-7283-455B-4EC1-BA7363528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E20077-8E9A-DAD9-3815-D6C632D9E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63" y="-99392"/>
            <a:ext cx="6983946" cy="6957392"/>
          </a:xfrm>
        </p:spPr>
      </p:pic>
    </p:spTree>
    <p:extLst>
      <p:ext uri="{BB962C8B-B14F-4D97-AF65-F5344CB8AC3E}">
        <p14:creationId xmlns:p14="http://schemas.microsoft.com/office/powerpoint/2010/main" val="3075632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68E04-432D-508D-150D-6CEBA2615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58BCD1-FB4A-A6E4-72AF-8D48BD901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633" y="116632"/>
            <a:ext cx="8203781" cy="6741368"/>
          </a:xfrm>
        </p:spPr>
      </p:pic>
    </p:spTree>
    <p:extLst>
      <p:ext uri="{BB962C8B-B14F-4D97-AF65-F5344CB8AC3E}">
        <p14:creationId xmlns:p14="http://schemas.microsoft.com/office/powerpoint/2010/main" val="3511507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A5875-2BD1-16DE-3DC8-C1FCEF90B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BD5F0-6D67-8BB0-3E8C-7197A48068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688" y="0"/>
            <a:ext cx="6124461" cy="6858000"/>
          </a:xfrm>
        </p:spPr>
      </p:pic>
    </p:spTree>
    <p:extLst>
      <p:ext uri="{BB962C8B-B14F-4D97-AF65-F5344CB8AC3E}">
        <p14:creationId xmlns:p14="http://schemas.microsoft.com/office/powerpoint/2010/main" val="3760687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AD57B-2F04-780E-7E42-0CF561642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090AF9-8D91-C4FC-532C-C9613D9D4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10582622" cy="10582622"/>
          </a:xfrm>
        </p:spPr>
      </p:pic>
    </p:spTree>
    <p:extLst>
      <p:ext uri="{BB962C8B-B14F-4D97-AF65-F5344CB8AC3E}">
        <p14:creationId xmlns:p14="http://schemas.microsoft.com/office/powerpoint/2010/main" val="1099445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46654-3950-EC5E-F145-1A6C79C01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EB0584-7843-373E-7090-80B2255CD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948569" cy="6957392"/>
          </a:xfrm>
        </p:spPr>
      </p:pic>
    </p:spTree>
    <p:extLst>
      <p:ext uri="{BB962C8B-B14F-4D97-AF65-F5344CB8AC3E}">
        <p14:creationId xmlns:p14="http://schemas.microsoft.com/office/powerpoint/2010/main" val="793353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7F507-4E31-D07C-DCD5-CB6134873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98A459-E2A2-6771-F093-F8D3E9BAF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95014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94521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83F919-BA01-81A3-C280-057F16678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D4E07F-350D-5C03-6891-EB6C7A58B4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286" y="116632"/>
            <a:ext cx="5557929" cy="6741368"/>
          </a:xfrm>
        </p:spPr>
      </p:pic>
    </p:spTree>
    <p:extLst>
      <p:ext uri="{BB962C8B-B14F-4D97-AF65-F5344CB8AC3E}">
        <p14:creationId xmlns:p14="http://schemas.microsoft.com/office/powerpoint/2010/main" val="620538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A1F0D-AF10-1D95-5CFE-3F0D0BAEB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52DB43-DB42-ED09-AC73-0B3069DE5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305" y="0"/>
            <a:ext cx="5411390" cy="6858000"/>
          </a:xfrm>
        </p:spPr>
      </p:pic>
    </p:spTree>
    <p:extLst>
      <p:ext uri="{BB962C8B-B14F-4D97-AF65-F5344CB8AC3E}">
        <p14:creationId xmlns:p14="http://schemas.microsoft.com/office/powerpoint/2010/main" val="145843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06BB00-0F6E-ED77-1444-D862C8185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63E06-C963-362E-71A5-5FCF61572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782655"/>
            <a:ext cx="7488832" cy="13311900"/>
          </a:xfrm>
        </p:spPr>
      </p:pic>
    </p:spTree>
    <p:extLst>
      <p:ext uri="{BB962C8B-B14F-4D97-AF65-F5344CB8AC3E}">
        <p14:creationId xmlns:p14="http://schemas.microsoft.com/office/powerpoint/2010/main" val="596759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6CDE15-4867-735C-8A70-E89541F1B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E91E94-69C2-16BF-5267-3432D3864E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346" y="116632"/>
            <a:ext cx="6397957" cy="6787618"/>
          </a:xfrm>
        </p:spPr>
      </p:pic>
    </p:spTree>
    <p:extLst>
      <p:ext uri="{BB962C8B-B14F-4D97-AF65-F5344CB8AC3E}">
        <p14:creationId xmlns:p14="http://schemas.microsoft.com/office/powerpoint/2010/main" val="1420868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3BA11-DD99-0CA8-EBEC-5E274746D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BAA57-99E6-4BD9-7C0A-2EF2E2288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950936"/>
            <a:ext cx="6840759" cy="14812977"/>
          </a:xfrm>
        </p:spPr>
      </p:pic>
    </p:spTree>
    <p:extLst>
      <p:ext uri="{BB962C8B-B14F-4D97-AF65-F5344CB8AC3E}">
        <p14:creationId xmlns:p14="http://schemas.microsoft.com/office/powerpoint/2010/main" val="2539980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EF54B-1CA9-F273-18F9-FCE5710D2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207746-3F53-B545-B3F4-026410F1D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54" y="-99392"/>
            <a:ext cx="5778410" cy="6964853"/>
          </a:xfrm>
        </p:spPr>
      </p:pic>
    </p:spTree>
    <p:extLst>
      <p:ext uri="{BB962C8B-B14F-4D97-AF65-F5344CB8AC3E}">
        <p14:creationId xmlns:p14="http://schemas.microsoft.com/office/powerpoint/2010/main" val="1510579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AA5F7-8015-50D5-459B-A1BCB6927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9C44B-BFF7-FFE0-2914-1278A9B403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562" y="0"/>
            <a:ext cx="4432646" cy="6927065"/>
          </a:xfrm>
        </p:spPr>
      </p:pic>
    </p:spTree>
    <p:extLst>
      <p:ext uri="{BB962C8B-B14F-4D97-AF65-F5344CB8AC3E}">
        <p14:creationId xmlns:p14="http://schemas.microsoft.com/office/powerpoint/2010/main" val="4025409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C646C-18B0-B8B9-38B1-22E9795E2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4E04A1-066E-AD51-20EC-988CACF2C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91977"/>
            <a:ext cx="7919000" cy="6783945"/>
          </a:xfrm>
        </p:spPr>
      </p:pic>
    </p:spTree>
    <p:extLst>
      <p:ext uri="{BB962C8B-B14F-4D97-AF65-F5344CB8AC3E}">
        <p14:creationId xmlns:p14="http://schemas.microsoft.com/office/powerpoint/2010/main" val="3766523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8F971-EF88-1417-73C3-B18C25C86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BCD2C-63B0-CF36-0DEB-FFDA8FBAC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122"/>
            <a:ext cx="7394886" cy="9855162"/>
          </a:xfrm>
        </p:spPr>
      </p:pic>
    </p:spTree>
    <p:extLst>
      <p:ext uri="{BB962C8B-B14F-4D97-AF65-F5344CB8AC3E}">
        <p14:creationId xmlns:p14="http://schemas.microsoft.com/office/powerpoint/2010/main" val="782875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1B4B5-EA5B-AC06-BB52-9088B7677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956C3-4A12-BB86-0AA2-A9816136C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435174"/>
            <a:ext cx="4968552" cy="11032832"/>
          </a:xfrm>
        </p:spPr>
      </p:pic>
    </p:spTree>
    <p:extLst>
      <p:ext uri="{BB962C8B-B14F-4D97-AF65-F5344CB8AC3E}">
        <p14:creationId xmlns:p14="http://schemas.microsoft.com/office/powerpoint/2010/main" val="3861550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8C077-81A1-A6FC-68EA-FB62DDD81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EE477-FFFA-D587-2465-7FEABBC42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335" y="-819472"/>
            <a:ext cx="6284985" cy="8899096"/>
          </a:xfrm>
        </p:spPr>
      </p:pic>
    </p:spTree>
    <p:extLst>
      <p:ext uri="{BB962C8B-B14F-4D97-AF65-F5344CB8AC3E}">
        <p14:creationId xmlns:p14="http://schemas.microsoft.com/office/powerpoint/2010/main" val="1839438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C0281-A822-ABD2-5ABB-9E6848B70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51AE17-9D1D-579E-2FD2-DC8250DA3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46" y="-99392"/>
            <a:ext cx="9513988" cy="6858000"/>
          </a:xfrm>
        </p:spPr>
      </p:pic>
    </p:spTree>
    <p:extLst>
      <p:ext uri="{BB962C8B-B14F-4D97-AF65-F5344CB8AC3E}">
        <p14:creationId xmlns:p14="http://schemas.microsoft.com/office/powerpoint/2010/main" val="247786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4EFCC-733D-B569-66A4-9CBE668EA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123A4B-8517-C930-901D-B6E394EB5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88640"/>
            <a:ext cx="6094505" cy="56639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A1A78F7-85DE-7AFB-C3FF-7BE4025A9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899" y="5825992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01E511B-B729-4266-E3CE-B93E4EDEFF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34" y="5475808"/>
            <a:ext cx="1796432" cy="101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02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N°126</dc:title>
  <dc:creator>Perroquet34740</dc:creator>
  <cp:lastModifiedBy>jean-louis BEYAERT</cp:lastModifiedBy>
  <cp:revision>3</cp:revision>
  <dcterms:created xsi:type="dcterms:W3CDTF">2024-06-13T17:19:15Z</dcterms:created>
  <dcterms:modified xsi:type="dcterms:W3CDTF">2024-06-13T18:22:46Z</dcterms:modified>
</cp:coreProperties>
</file>