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66" d="100"/>
          <a:sy n="66" d="100"/>
        </p:scale>
        <p:origin x="72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0E6B7-BB7A-4B11-BE54-150E531EA6BB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C533B-6C83-4A92-81CF-F85FC7956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944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0E6B7-BB7A-4B11-BE54-150E531EA6BB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C533B-6C83-4A92-81CF-F85FC7956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863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0E6B7-BB7A-4B11-BE54-150E531EA6BB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C533B-6C83-4A92-81CF-F85FC7956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034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0E6B7-BB7A-4B11-BE54-150E531EA6BB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C533B-6C83-4A92-81CF-F85FC7956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57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0E6B7-BB7A-4B11-BE54-150E531EA6BB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C533B-6C83-4A92-81CF-F85FC7956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7671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0E6B7-BB7A-4B11-BE54-150E531EA6BB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C533B-6C83-4A92-81CF-F85FC7956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3067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0E6B7-BB7A-4B11-BE54-150E531EA6BB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C533B-6C83-4A92-81CF-F85FC7956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9464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0E6B7-BB7A-4B11-BE54-150E531EA6BB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C533B-6C83-4A92-81CF-F85FC7956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75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0E6B7-BB7A-4B11-BE54-150E531EA6BB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C533B-6C83-4A92-81CF-F85FC7956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1701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0E6B7-BB7A-4B11-BE54-150E531EA6BB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C533B-6C83-4A92-81CF-F85FC7956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567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0E6B7-BB7A-4B11-BE54-150E531EA6BB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C533B-6C83-4A92-81CF-F85FC7956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0655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60E6B7-BB7A-4B11-BE54-150E531EA6BB}" type="datetimeFigureOut">
              <a:rPr lang="fr-FR" smtClean="0"/>
              <a:t>08/06/2024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C533B-6C83-4A92-81CF-F85FC7956A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377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BF2042-DD17-1385-1386-0236CF3F4A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88987D-9A60-403A-2AE3-156C8E49CE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9BC5CF5-69E9-41AD-8454-8EDC94FBA139}"/>
              </a:ext>
            </a:extLst>
          </p:cNvPr>
          <p:cNvSpPr/>
          <p:nvPr/>
        </p:nvSpPr>
        <p:spPr>
          <a:xfrm>
            <a:off x="1775521" y="332656"/>
            <a:ext cx="81750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HUMOUR EN VRAC N°125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64F0F8D-B18F-FAD9-74C7-8DF37A2BD1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126680"/>
            <a:ext cx="5298182" cy="537876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FED3FAA-79B0-130C-679C-8C195EF399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9552" y="525780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681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7D18EB-975F-1E24-92C1-40A413C16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AD12A5-B745-3566-7C47-CEDAB001FF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913" y="0"/>
            <a:ext cx="5760719" cy="6858000"/>
          </a:xfrm>
        </p:spPr>
      </p:pic>
    </p:spTree>
    <p:extLst>
      <p:ext uri="{BB962C8B-B14F-4D97-AF65-F5344CB8AC3E}">
        <p14:creationId xmlns:p14="http://schemas.microsoft.com/office/powerpoint/2010/main" val="1287291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2DFAD4-0D48-1821-D415-88FABDC44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7F3FB49-A28A-8059-EFC4-6620FC59B9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201786"/>
            <a:ext cx="7053238" cy="8045520"/>
          </a:xfrm>
        </p:spPr>
      </p:pic>
    </p:spTree>
    <p:extLst>
      <p:ext uri="{BB962C8B-B14F-4D97-AF65-F5344CB8AC3E}">
        <p14:creationId xmlns:p14="http://schemas.microsoft.com/office/powerpoint/2010/main" val="1359313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C87556-FE9F-E898-EB95-1BC18235C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8A1C58-F613-EADC-AB45-E458DC7F20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7639"/>
            <a:ext cx="8983147" cy="6861245"/>
          </a:xfrm>
        </p:spPr>
      </p:pic>
    </p:spTree>
    <p:extLst>
      <p:ext uri="{BB962C8B-B14F-4D97-AF65-F5344CB8AC3E}">
        <p14:creationId xmlns:p14="http://schemas.microsoft.com/office/powerpoint/2010/main" val="2548481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293A0D-35EE-9F23-BD2C-9A7DDA07D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38F972-CA01-AC3A-D4FD-C48523CECE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700408" cy="7821488"/>
          </a:xfrm>
        </p:spPr>
      </p:pic>
    </p:spTree>
    <p:extLst>
      <p:ext uri="{BB962C8B-B14F-4D97-AF65-F5344CB8AC3E}">
        <p14:creationId xmlns:p14="http://schemas.microsoft.com/office/powerpoint/2010/main" val="3400926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96E233-BC0D-8E1C-548B-F96979DFF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A4DF6D-2C84-1DC0-3C9F-CE7B006F93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712" y="-171400"/>
            <a:ext cx="6071560" cy="6992201"/>
          </a:xfrm>
        </p:spPr>
      </p:pic>
    </p:spTree>
    <p:extLst>
      <p:ext uri="{BB962C8B-B14F-4D97-AF65-F5344CB8AC3E}">
        <p14:creationId xmlns:p14="http://schemas.microsoft.com/office/powerpoint/2010/main" val="681296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E865DA-6511-D216-2A3C-8B63151FE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B2E3DC-43F7-9998-58E5-DF4034AEAF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15416"/>
            <a:ext cx="6109085" cy="8507818"/>
          </a:xfrm>
        </p:spPr>
      </p:pic>
    </p:spTree>
    <p:extLst>
      <p:ext uri="{BB962C8B-B14F-4D97-AF65-F5344CB8AC3E}">
        <p14:creationId xmlns:p14="http://schemas.microsoft.com/office/powerpoint/2010/main" val="1964710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94B72B-F612-ED3A-6AA6-60AD3BEAA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55701AB-EE6D-86C5-4A81-6E301043D3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1584"/>
            <a:ext cx="7568079" cy="7115640"/>
          </a:xfrm>
        </p:spPr>
      </p:pic>
    </p:spTree>
    <p:extLst>
      <p:ext uri="{BB962C8B-B14F-4D97-AF65-F5344CB8AC3E}">
        <p14:creationId xmlns:p14="http://schemas.microsoft.com/office/powerpoint/2010/main" val="2824294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45C28C-F52E-0CE3-96D5-6E3AB0B43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05D6B8-00BC-1335-A804-C057C30875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2419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968966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BCBC46-23A5-95C6-4502-D5300C583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363B18-A154-9D88-56E7-1E261D4F88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539737" cy="6809606"/>
          </a:xfrm>
        </p:spPr>
      </p:pic>
    </p:spTree>
    <p:extLst>
      <p:ext uri="{BB962C8B-B14F-4D97-AF65-F5344CB8AC3E}">
        <p14:creationId xmlns:p14="http://schemas.microsoft.com/office/powerpoint/2010/main" val="4001717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F9DA39-7D5B-01AC-53E5-8BE74507E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53200C-324A-33F6-AB67-4DFD59A183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772956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43F3F1-6B45-4CA3-6BB9-DBBCA5FE7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37D67F-7FEC-9A03-EBC7-4231D1C2B3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093652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5FDEB8-3C5A-F76F-3265-290348D37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24B6A0-1573-6B27-C94B-189B099F68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068" y="0"/>
            <a:ext cx="7087260" cy="6858205"/>
          </a:xfrm>
        </p:spPr>
      </p:pic>
    </p:spTree>
    <p:extLst>
      <p:ext uri="{BB962C8B-B14F-4D97-AF65-F5344CB8AC3E}">
        <p14:creationId xmlns:p14="http://schemas.microsoft.com/office/powerpoint/2010/main" val="1412582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7E0583-EF98-3ED8-5233-5AF281E94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5E5081-0DCB-B213-71C0-424DE1F320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69" y="0"/>
            <a:ext cx="5817870" cy="6858000"/>
          </a:xfrm>
        </p:spPr>
      </p:pic>
    </p:spTree>
    <p:extLst>
      <p:ext uri="{BB962C8B-B14F-4D97-AF65-F5344CB8AC3E}">
        <p14:creationId xmlns:p14="http://schemas.microsoft.com/office/powerpoint/2010/main" val="4151834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E2C334-D5F1-9EE4-1140-5B01F4812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C7D724-2367-082B-ACDA-296FB5FDE6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82" y="0"/>
            <a:ext cx="5383266" cy="6835895"/>
          </a:xfrm>
        </p:spPr>
      </p:pic>
    </p:spTree>
    <p:extLst>
      <p:ext uri="{BB962C8B-B14F-4D97-AF65-F5344CB8AC3E}">
        <p14:creationId xmlns:p14="http://schemas.microsoft.com/office/powerpoint/2010/main" val="3957062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A93E2C-CC9A-66C8-EB71-902206037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0BBDFD-3B0B-BD77-CCF4-1779B52C4F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054" y="0"/>
            <a:ext cx="5086186" cy="6955470"/>
          </a:xfrm>
        </p:spPr>
      </p:pic>
    </p:spTree>
    <p:extLst>
      <p:ext uri="{BB962C8B-B14F-4D97-AF65-F5344CB8AC3E}">
        <p14:creationId xmlns:p14="http://schemas.microsoft.com/office/powerpoint/2010/main" val="600078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0681B4-B89E-240E-00C0-BC54E2C12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E4BC63-BDAF-A93A-2B34-5FB268FC9F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683" y="0"/>
            <a:ext cx="6241017" cy="6858000"/>
          </a:xfrm>
        </p:spPr>
      </p:pic>
    </p:spTree>
    <p:extLst>
      <p:ext uri="{BB962C8B-B14F-4D97-AF65-F5344CB8AC3E}">
        <p14:creationId xmlns:p14="http://schemas.microsoft.com/office/powerpoint/2010/main" val="3615595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DA83FC-06CF-A10E-E7DF-29505B7BC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073B7B-7470-5D56-DCE8-DEB664AA24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542226" cy="6788004"/>
          </a:xfrm>
        </p:spPr>
      </p:pic>
    </p:spTree>
    <p:extLst>
      <p:ext uri="{BB962C8B-B14F-4D97-AF65-F5344CB8AC3E}">
        <p14:creationId xmlns:p14="http://schemas.microsoft.com/office/powerpoint/2010/main" val="2111782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9D9407-8EBB-79BB-8343-D7A7E6117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8A0360-1D5E-B034-8B31-6941F3D789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9089"/>
            <a:ext cx="6874021" cy="6887089"/>
          </a:xfrm>
        </p:spPr>
      </p:pic>
    </p:spTree>
    <p:extLst>
      <p:ext uri="{BB962C8B-B14F-4D97-AF65-F5344CB8AC3E}">
        <p14:creationId xmlns:p14="http://schemas.microsoft.com/office/powerpoint/2010/main" val="51565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D81869-EAB1-6F53-A87F-4EC1675D6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02FE4B-A20E-F49F-254C-481C45651A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33086"/>
            <a:ext cx="8928099" cy="6858000"/>
          </a:xfrm>
        </p:spPr>
      </p:pic>
    </p:spTree>
    <p:extLst>
      <p:ext uri="{BB962C8B-B14F-4D97-AF65-F5344CB8AC3E}">
        <p14:creationId xmlns:p14="http://schemas.microsoft.com/office/powerpoint/2010/main" val="2043352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F4E27A-3B4B-8F7F-3B68-3A098B115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6ADEDC-EBEA-6A32-4C94-23E417BE87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0"/>
            <a:ext cx="9201261" cy="6929821"/>
          </a:xfrm>
        </p:spPr>
      </p:pic>
    </p:spTree>
    <p:extLst>
      <p:ext uri="{BB962C8B-B14F-4D97-AF65-F5344CB8AC3E}">
        <p14:creationId xmlns:p14="http://schemas.microsoft.com/office/powerpoint/2010/main" val="1127927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BC2C26-6734-78A2-2E3C-B84099435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E06952-49C3-FF00-A342-541A38E18B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39" y="0"/>
            <a:ext cx="6950496" cy="6858000"/>
          </a:xfrm>
        </p:spPr>
      </p:pic>
    </p:spTree>
    <p:extLst>
      <p:ext uri="{BB962C8B-B14F-4D97-AF65-F5344CB8AC3E}">
        <p14:creationId xmlns:p14="http://schemas.microsoft.com/office/powerpoint/2010/main" val="3628778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FA54EA-3579-13E7-6242-E094AD27F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820DC4-9891-7580-01F3-6FC366EA3D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9135"/>
            <a:ext cx="8743266" cy="6858000"/>
          </a:xfrm>
        </p:spPr>
      </p:pic>
    </p:spTree>
    <p:extLst>
      <p:ext uri="{BB962C8B-B14F-4D97-AF65-F5344CB8AC3E}">
        <p14:creationId xmlns:p14="http://schemas.microsoft.com/office/powerpoint/2010/main" val="36070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08A89E-7603-E90D-1310-45B80A31E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33D488-34BE-AFDE-F5E1-18DE8F7663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0"/>
            <a:ext cx="10036531" cy="6736027"/>
          </a:xfrm>
        </p:spPr>
      </p:pic>
    </p:spTree>
    <p:extLst>
      <p:ext uri="{BB962C8B-B14F-4D97-AF65-F5344CB8AC3E}">
        <p14:creationId xmlns:p14="http://schemas.microsoft.com/office/powerpoint/2010/main" val="1524318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4DA3DB-70FE-7ADA-96B8-5E2B605EB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A3ED31-B33F-CF14-D92F-9BA135D7D0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996" y="116632"/>
            <a:ext cx="9887491" cy="6989907"/>
          </a:xfrm>
        </p:spPr>
      </p:pic>
    </p:spTree>
    <p:extLst>
      <p:ext uri="{BB962C8B-B14F-4D97-AF65-F5344CB8AC3E}">
        <p14:creationId xmlns:p14="http://schemas.microsoft.com/office/powerpoint/2010/main" val="4074006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06971-A2E3-C698-1D7F-A564B30E8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D74F50-7767-0444-8349-00A308C7EB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832" y="0"/>
            <a:ext cx="5083407" cy="6958277"/>
          </a:xfrm>
        </p:spPr>
      </p:pic>
    </p:spTree>
    <p:extLst>
      <p:ext uri="{BB962C8B-B14F-4D97-AF65-F5344CB8AC3E}">
        <p14:creationId xmlns:p14="http://schemas.microsoft.com/office/powerpoint/2010/main" val="2014469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6AF054-32E6-2A7B-D026-7EFF889A6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3645EF-75B8-4BC0-F9F9-60FAB47470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70077"/>
            <a:ext cx="8563245" cy="6904117"/>
          </a:xfrm>
        </p:spPr>
      </p:pic>
    </p:spTree>
    <p:extLst>
      <p:ext uri="{BB962C8B-B14F-4D97-AF65-F5344CB8AC3E}">
        <p14:creationId xmlns:p14="http://schemas.microsoft.com/office/powerpoint/2010/main" val="4045986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2A56E8-336D-2D63-D333-BD0B6203E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17487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69AB16-0CF3-B08D-219D-06046BA326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17487"/>
            <a:ext cx="9380703" cy="6434697"/>
          </a:xfrm>
        </p:spPr>
      </p:pic>
    </p:spTree>
    <p:extLst>
      <p:ext uri="{BB962C8B-B14F-4D97-AF65-F5344CB8AC3E}">
        <p14:creationId xmlns:p14="http://schemas.microsoft.com/office/powerpoint/2010/main" val="3234169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2D6137-A3A6-A7BA-5340-50E078A49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54D307-944B-860C-9468-103C9CC29B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05595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2CD186-6659-464F-8892-FBE765373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A5DCC7-C955-0E01-E23E-637A79C273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07" y="0"/>
            <a:ext cx="5757357" cy="6813441"/>
          </a:xfrm>
        </p:spPr>
      </p:pic>
    </p:spTree>
    <p:extLst>
      <p:ext uri="{BB962C8B-B14F-4D97-AF65-F5344CB8AC3E}">
        <p14:creationId xmlns:p14="http://schemas.microsoft.com/office/powerpoint/2010/main" val="1694656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AA2ADF-3608-02EB-D388-ED36F4662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91A3F7-CD0F-4D70-C4C0-9A2E59F07E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077" y="0"/>
            <a:ext cx="5820195" cy="6906537"/>
          </a:xfrm>
        </p:spPr>
      </p:pic>
    </p:spTree>
    <p:extLst>
      <p:ext uri="{BB962C8B-B14F-4D97-AF65-F5344CB8AC3E}">
        <p14:creationId xmlns:p14="http://schemas.microsoft.com/office/powerpoint/2010/main" val="1661467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582B29-BACA-27F3-9A43-C3BF5D3D1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EE0B19-1E65-A91E-9AC1-C980366F1F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294" y="-14965"/>
            <a:ext cx="9067411" cy="6724997"/>
          </a:xfrm>
        </p:spPr>
      </p:pic>
    </p:spTree>
    <p:extLst>
      <p:ext uri="{BB962C8B-B14F-4D97-AF65-F5344CB8AC3E}">
        <p14:creationId xmlns:p14="http://schemas.microsoft.com/office/powerpoint/2010/main" val="4038275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07B7A6-C405-603A-9B27-FCF99BB5B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6A7CC22-239F-8644-4212-859F361E03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141717" cy="6821069"/>
          </a:xfrm>
        </p:spPr>
      </p:pic>
    </p:spTree>
    <p:extLst>
      <p:ext uri="{BB962C8B-B14F-4D97-AF65-F5344CB8AC3E}">
        <p14:creationId xmlns:p14="http://schemas.microsoft.com/office/powerpoint/2010/main" val="598018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3B5552-59BE-88C4-9C9C-8F77B8721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BE52BA-BC0F-7D9B-770C-D69F931C71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274" y="-459432"/>
            <a:ext cx="7917110" cy="7917110"/>
          </a:xfrm>
        </p:spPr>
      </p:pic>
    </p:spTree>
    <p:extLst>
      <p:ext uri="{BB962C8B-B14F-4D97-AF65-F5344CB8AC3E}">
        <p14:creationId xmlns:p14="http://schemas.microsoft.com/office/powerpoint/2010/main" val="2362149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2CF48B-EAA3-0BB2-3974-B4AF30D4E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773E60-839D-77B1-F9A9-FF5820A4F4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078" y="-99392"/>
            <a:ext cx="6033201" cy="7042647"/>
          </a:xfrm>
        </p:spPr>
      </p:pic>
    </p:spTree>
    <p:extLst>
      <p:ext uri="{BB962C8B-B14F-4D97-AF65-F5344CB8AC3E}">
        <p14:creationId xmlns:p14="http://schemas.microsoft.com/office/powerpoint/2010/main" val="899651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419D22-2D87-50E2-B4DC-62D8FA064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62720F-9AC6-F2FE-C12E-907C48086C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424" y="-99392"/>
            <a:ext cx="6468912" cy="7701087"/>
          </a:xfrm>
        </p:spPr>
      </p:pic>
    </p:spTree>
    <p:extLst>
      <p:ext uri="{BB962C8B-B14F-4D97-AF65-F5344CB8AC3E}">
        <p14:creationId xmlns:p14="http://schemas.microsoft.com/office/powerpoint/2010/main" val="2343292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B92A4D-43EB-9339-0CC5-4982296A8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40EEF5-EBDC-78B3-0AA9-A9ED4D1734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5" y="0"/>
            <a:ext cx="5711827" cy="7003007"/>
          </a:xfrm>
        </p:spPr>
      </p:pic>
    </p:spTree>
    <p:extLst>
      <p:ext uri="{BB962C8B-B14F-4D97-AF65-F5344CB8AC3E}">
        <p14:creationId xmlns:p14="http://schemas.microsoft.com/office/powerpoint/2010/main" val="4118430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0C55BD-C43D-312D-6F87-BC4850134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92521E-972C-1FB6-323B-A5C203BA43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7728470" cy="7904785"/>
          </a:xfrm>
        </p:spPr>
      </p:pic>
    </p:spTree>
    <p:extLst>
      <p:ext uri="{BB962C8B-B14F-4D97-AF65-F5344CB8AC3E}">
        <p14:creationId xmlns:p14="http://schemas.microsoft.com/office/powerpoint/2010/main" val="3323537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5D9E9F-CACA-5B63-1CB0-67274CB3C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9A69A3-314D-3124-E3CC-9EF2EEE266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52" y="0"/>
            <a:ext cx="5724012" cy="6841450"/>
          </a:xfrm>
        </p:spPr>
      </p:pic>
    </p:spTree>
    <p:extLst>
      <p:ext uri="{BB962C8B-B14F-4D97-AF65-F5344CB8AC3E}">
        <p14:creationId xmlns:p14="http://schemas.microsoft.com/office/powerpoint/2010/main" val="3790215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323F52-3536-999D-BA9F-2CCC6E962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8CE70C-B9E4-DD95-5527-80807A1F97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587529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237F85-76AC-1BAB-EECD-C7DE0BF2F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612259-D1B3-6C1A-EB51-AEF4BC853B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734" y="-603448"/>
            <a:ext cx="7568602" cy="7669327"/>
          </a:xfrm>
        </p:spPr>
      </p:pic>
    </p:spTree>
    <p:extLst>
      <p:ext uri="{BB962C8B-B14F-4D97-AF65-F5344CB8AC3E}">
        <p14:creationId xmlns:p14="http://schemas.microsoft.com/office/powerpoint/2010/main" val="474765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400C90-7AC7-3181-2087-B13E6D60F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2F614F-D2C2-91FE-6B16-DC0FCC6072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232" y="-99392"/>
            <a:ext cx="7215096" cy="6940759"/>
          </a:xfrm>
        </p:spPr>
      </p:pic>
    </p:spTree>
    <p:extLst>
      <p:ext uri="{BB962C8B-B14F-4D97-AF65-F5344CB8AC3E}">
        <p14:creationId xmlns:p14="http://schemas.microsoft.com/office/powerpoint/2010/main" val="4104344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AE6F46-662E-D957-46AE-1A8FC9D94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2208FD-F5B9-0FCB-5235-100C5FC4A4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755576"/>
            <a:ext cx="6048672" cy="12430828"/>
          </a:xfrm>
        </p:spPr>
      </p:pic>
    </p:spTree>
    <p:extLst>
      <p:ext uri="{BB962C8B-B14F-4D97-AF65-F5344CB8AC3E}">
        <p14:creationId xmlns:p14="http://schemas.microsoft.com/office/powerpoint/2010/main" val="788240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388B6-9316-4332-ADB7-92F3543BB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185CFC-AFB1-11EC-032B-B771CB86A0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34" y="0"/>
            <a:ext cx="5449022" cy="6933150"/>
          </a:xfrm>
        </p:spPr>
      </p:pic>
    </p:spTree>
    <p:extLst>
      <p:ext uri="{BB962C8B-B14F-4D97-AF65-F5344CB8AC3E}">
        <p14:creationId xmlns:p14="http://schemas.microsoft.com/office/powerpoint/2010/main" val="210697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0AEF70-977D-F88D-94B4-0EE8351F5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F04078-927B-010C-E167-E92D7F85E3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865331" cy="7331664"/>
          </a:xfrm>
        </p:spPr>
      </p:pic>
    </p:spTree>
    <p:extLst>
      <p:ext uri="{BB962C8B-B14F-4D97-AF65-F5344CB8AC3E}">
        <p14:creationId xmlns:p14="http://schemas.microsoft.com/office/powerpoint/2010/main" val="2481020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33075F-E546-3C3A-926B-7D337D994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752996-912C-4FF8-4F13-B8CDE15DD1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1755576"/>
            <a:ext cx="9937104" cy="9937104"/>
          </a:xfrm>
        </p:spPr>
      </p:pic>
    </p:spTree>
    <p:extLst>
      <p:ext uri="{BB962C8B-B14F-4D97-AF65-F5344CB8AC3E}">
        <p14:creationId xmlns:p14="http://schemas.microsoft.com/office/powerpoint/2010/main" val="1388028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C5ECFA-CE39-8999-367A-6EC0D3497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FE3AA2-7CFC-DEE1-6E1A-856B6C2588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89539"/>
            <a:ext cx="7414010" cy="7047539"/>
          </a:xfrm>
        </p:spPr>
      </p:pic>
    </p:spTree>
    <p:extLst>
      <p:ext uri="{BB962C8B-B14F-4D97-AF65-F5344CB8AC3E}">
        <p14:creationId xmlns:p14="http://schemas.microsoft.com/office/powerpoint/2010/main" val="3106610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E35EEA-AF36-CE2B-31C5-59B00155C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D7731E-57D3-B3BD-A8AA-9509985861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3157688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7FBE25-1CF7-5E97-17A3-CE5B02F47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5EC393-C498-E839-A015-B13ADF45E5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28134"/>
            <a:ext cx="8191643" cy="6921939"/>
          </a:xfrm>
        </p:spPr>
      </p:pic>
    </p:spTree>
    <p:extLst>
      <p:ext uri="{BB962C8B-B14F-4D97-AF65-F5344CB8AC3E}">
        <p14:creationId xmlns:p14="http://schemas.microsoft.com/office/powerpoint/2010/main" val="3945707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6C5C36-EEFA-A1B4-15D8-15069C918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AE05551-1A51-22D0-F2D4-E0D2603095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198" y="78791"/>
            <a:ext cx="7831603" cy="6617705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BC8ED8EC-D602-B84C-F3B8-B021A5FFC0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085" y="5607760"/>
            <a:ext cx="1090811" cy="88511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D4E50F4D-7864-77B9-7BE0-6C2CCF7F3B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98" y="5764977"/>
            <a:ext cx="1674746" cy="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873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N°125</dc:title>
  <dc:creator>Perroquet34740</dc:creator>
  <cp:lastModifiedBy>jean-louis BEYAERT</cp:lastModifiedBy>
  <cp:revision>5</cp:revision>
  <dcterms:created xsi:type="dcterms:W3CDTF">2024-06-08T18:59:15Z</dcterms:created>
  <dcterms:modified xsi:type="dcterms:W3CDTF">2024-06-08T19:28:50Z</dcterms:modified>
</cp:coreProperties>
</file>