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66" d="100"/>
          <a:sy n="66" d="100"/>
        </p:scale>
        <p:origin x="72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4291-11C2-477B-9B83-3B987383BBDB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21D1-2B86-4CCC-AC9A-F533C230E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104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4291-11C2-477B-9B83-3B987383BBDB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21D1-2B86-4CCC-AC9A-F533C230E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071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4291-11C2-477B-9B83-3B987383BBDB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21D1-2B86-4CCC-AC9A-F533C230E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640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4291-11C2-477B-9B83-3B987383BBDB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21D1-2B86-4CCC-AC9A-F533C230E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7850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4291-11C2-477B-9B83-3B987383BBDB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21D1-2B86-4CCC-AC9A-F533C230E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955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4291-11C2-477B-9B83-3B987383BBDB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21D1-2B86-4CCC-AC9A-F533C230E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3572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4291-11C2-477B-9B83-3B987383BBDB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21D1-2B86-4CCC-AC9A-F533C230E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3441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4291-11C2-477B-9B83-3B987383BBDB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21D1-2B86-4CCC-AC9A-F533C230E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3849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4291-11C2-477B-9B83-3B987383BBDB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21D1-2B86-4CCC-AC9A-F533C230E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0137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4291-11C2-477B-9B83-3B987383BBDB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21D1-2B86-4CCC-AC9A-F533C230E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6261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4291-11C2-477B-9B83-3B987383BBDB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221D1-2B86-4CCC-AC9A-F533C230E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7555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D04291-11C2-477B-9B83-3B987383BBDB}" type="datetimeFigureOut">
              <a:rPr lang="fr-FR" smtClean="0"/>
              <a:t>31/01/2025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0221D1-2B86-4CCC-AC9A-F533C230E4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8136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1A21D5-C68A-5F12-859A-8E4211F7F3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C795E58-E3D7-DF74-FF9D-68EDE68B66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5A784D-1925-A93E-2C54-6C32EAE5D3F9}"/>
              </a:ext>
            </a:extLst>
          </p:cNvPr>
          <p:cNvSpPr/>
          <p:nvPr/>
        </p:nvSpPr>
        <p:spPr>
          <a:xfrm>
            <a:off x="1991544" y="404664"/>
            <a:ext cx="78948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N°124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01C541F-F4AA-7406-F19E-833C8FCAD1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1414783"/>
            <a:ext cx="4464496" cy="5033167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87738F8B-C1B4-DD5A-C030-3A5CE0FA74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019200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70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  <p:sndAc>
          <p:stSnd loop="1">
            <p:snd r:embed="rId2" name="Benny Hill.wav"/>
          </p:stSnd>
        </p:sndAc>
      </p:transition>
    </mc:Choice>
    <mc:Fallback xmlns="">
      <p:transition spd="slow">
        <p:fade/>
        <p:sndAc>
          <p:stSnd loop="1">
            <p:snd r:embed="rId5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74289A-766A-42C4-4D71-A2CA4ED31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CC9C89-50F9-D467-8205-A028CAA976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33086"/>
            <a:ext cx="6910551" cy="6858000"/>
          </a:xfrm>
        </p:spPr>
      </p:pic>
    </p:spTree>
    <p:extLst>
      <p:ext uri="{BB962C8B-B14F-4D97-AF65-F5344CB8AC3E}">
        <p14:creationId xmlns:p14="http://schemas.microsoft.com/office/powerpoint/2010/main" val="2193487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32D26C-267C-19F9-194C-0DF6BDB8F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C16511-54EC-10CB-17AC-72247A60D9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404" y="-171400"/>
            <a:ext cx="5590569" cy="7029400"/>
          </a:xfrm>
        </p:spPr>
      </p:pic>
    </p:spTree>
    <p:extLst>
      <p:ext uri="{BB962C8B-B14F-4D97-AF65-F5344CB8AC3E}">
        <p14:creationId xmlns:p14="http://schemas.microsoft.com/office/powerpoint/2010/main" val="454562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5CF2B3-0844-CD39-48A0-33E14447F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900BA2-5DE5-8363-37D3-6FE631409A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272904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6AAB45-40DB-F12E-A7AE-9D35AC741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D60089-940A-C2C2-4DB2-52F061A60C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675181" cy="6741368"/>
          </a:xfrm>
        </p:spPr>
      </p:pic>
    </p:spTree>
    <p:extLst>
      <p:ext uri="{BB962C8B-B14F-4D97-AF65-F5344CB8AC3E}">
        <p14:creationId xmlns:p14="http://schemas.microsoft.com/office/powerpoint/2010/main" val="1403087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26FD12-DBCF-279D-91B0-49F0329DF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A20D4B-AF37-16CC-E057-379C6B4AB2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55517"/>
            <a:ext cx="6840760" cy="6840760"/>
          </a:xfrm>
        </p:spPr>
      </p:pic>
    </p:spTree>
    <p:extLst>
      <p:ext uri="{BB962C8B-B14F-4D97-AF65-F5344CB8AC3E}">
        <p14:creationId xmlns:p14="http://schemas.microsoft.com/office/powerpoint/2010/main" val="2087073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4DA92B-09D9-8833-FB82-488AA7081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A50A7A-20EA-4E84-0702-F0B4AB6F8A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157" y="-99392"/>
            <a:ext cx="5740107" cy="6997466"/>
          </a:xfrm>
        </p:spPr>
      </p:pic>
    </p:spTree>
    <p:extLst>
      <p:ext uri="{BB962C8B-B14F-4D97-AF65-F5344CB8AC3E}">
        <p14:creationId xmlns:p14="http://schemas.microsoft.com/office/powerpoint/2010/main" val="1560076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495619-6932-F104-FD3F-D151A9FFD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8EAD3E-EC45-A080-172C-0938FA7173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933" y="53907"/>
            <a:ext cx="9725267" cy="6750186"/>
          </a:xfrm>
        </p:spPr>
      </p:pic>
    </p:spTree>
    <p:extLst>
      <p:ext uri="{BB962C8B-B14F-4D97-AF65-F5344CB8AC3E}">
        <p14:creationId xmlns:p14="http://schemas.microsoft.com/office/powerpoint/2010/main" val="3193143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5C388A-5108-54AB-C7FB-C2DC8A634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2D2C5C-1099-9D07-9C1D-6B1C5E39E8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18546" cy="6858000"/>
          </a:xfrm>
        </p:spPr>
      </p:pic>
    </p:spTree>
    <p:extLst>
      <p:ext uri="{BB962C8B-B14F-4D97-AF65-F5344CB8AC3E}">
        <p14:creationId xmlns:p14="http://schemas.microsoft.com/office/powerpoint/2010/main" val="243018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3534A3-9F5F-B83C-9199-6204C4023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B65380-B6C4-5848-99AC-CB3E620C5C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365125"/>
            <a:ext cx="10242278" cy="6366494"/>
          </a:xfrm>
        </p:spPr>
      </p:pic>
    </p:spTree>
    <p:extLst>
      <p:ext uri="{BB962C8B-B14F-4D97-AF65-F5344CB8AC3E}">
        <p14:creationId xmlns:p14="http://schemas.microsoft.com/office/powerpoint/2010/main" val="681060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B501FC-D7DD-9C90-09E6-5CB91589F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9A75A1-D5FE-AFF3-7263-A9E1F122D8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900" y="0"/>
            <a:ext cx="5207347" cy="7003506"/>
          </a:xfrm>
        </p:spPr>
      </p:pic>
    </p:spTree>
    <p:extLst>
      <p:ext uri="{BB962C8B-B14F-4D97-AF65-F5344CB8AC3E}">
        <p14:creationId xmlns:p14="http://schemas.microsoft.com/office/powerpoint/2010/main" val="125093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5B4094-9B34-EDF9-6151-B6C0A4C28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FC20BF-7627-B9A2-E5F9-9B53E1F84C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54" y="0"/>
            <a:ext cx="6648350" cy="6800023"/>
          </a:xfrm>
        </p:spPr>
      </p:pic>
    </p:spTree>
    <p:extLst>
      <p:ext uri="{BB962C8B-B14F-4D97-AF65-F5344CB8AC3E}">
        <p14:creationId xmlns:p14="http://schemas.microsoft.com/office/powerpoint/2010/main" val="2757898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EC85FB-3F4A-1C95-B072-687A441BC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AE28FE-B493-5CE9-C717-8DD9C04E50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085" y="0"/>
            <a:ext cx="4577802" cy="6858000"/>
          </a:xfrm>
        </p:spPr>
      </p:pic>
    </p:spTree>
    <p:extLst>
      <p:ext uri="{BB962C8B-B14F-4D97-AF65-F5344CB8AC3E}">
        <p14:creationId xmlns:p14="http://schemas.microsoft.com/office/powerpoint/2010/main" val="567452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6012F3-1B3F-96BC-4821-38A88C864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FF2287-F222-E719-49E9-18F79DB1A0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770" y="-55563"/>
            <a:ext cx="5966460" cy="6858000"/>
          </a:xfrm>
        </p:spPr>
      </p:pic>
    </p:spTree>
    <p:extLst>
      <p:ext uri="{BB962C8B-B14F-4D97-AF65-F5344CB8AC3E}">
        <p14:creationId xmlns:p14="http://schemas.microsoft.com/office/powerpoint/2010/main" val="3018307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9B7398-6CE5-1C1A-183B-306686512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17CFD9-40C5-E82E-8045-92975CA21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176" y="0"/>
            <a:ext cx="7079152" cy="6863818"/>
          </a:xfrm>
        </p:spPr>
      </p:pic>
    </p:spTree>
    <p:extLst>
      <p:ext uri="{BB962C8B-B14F-4D97-AF65-F5344CB8AC3E}">
        <p14:creationId xmlns:p14="http://schemas.microsoft.com/office/powerpoint/2010/main" val="25237077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FE9B52-52E9-507F-BDB3-BD359CA46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A85EEA-79B9-26F5-9736-E93DD53255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150" y="0"/>
            <a:ext cx="5603114" cy="6947862"/>
          </a:xfrm>
        </p:spPr>
      </p:pic>
    </p:spTree>
    <p:extLst>
      <p:ext uri="{BB962C8B-B14F-4D97-AF65-F5344CB8AC3E}">
        <p14:creationId xmlns:p14="http://schemas.microsoft.com/office/powerpoint/2010/main" val="2583389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CDD8DC-B98D-1D6E-7155-033B03A68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A648C8-E2A0-4245-E272-0B9F855B28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602" y="0"/>
            <a:ext cx="5239654" cy="7142267"/>
          </a:xfrm>
        </p:spPr>
      </p:pic>
    </p:spTree>
    <p:extLst>
      <p:ext uri="{BB962C8B-B14F-4D97-AF65-F5344CB8AC3E}">
        <p14:creationId xmlns:p14="http://schemas.microsoft.com/office/powerpoint/2010/main" val="469063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D27667-2ADF-DBAB-F5F0-4E6386751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6677E7-D802-C2F8-DEC5-A124255A0B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471732"/>
            <a:ext cx="9244201" cy="5914536"/>
          </a:xfrm>
        </p:spPr>
      </p:pic>
    </p:spTree>
    <p:extLst>
      <p:ext uri="{BB962C8B-B14F-4D97-AF65-F5344CB8AC3E}">
        <p14:creationId xmlns:p14="http://schemas.microsoft.com/office/powerpoint/2010/main" val="2354059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8B0C56-0052-9A0D-A928-74BD34C03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D70323-19F1-5D12-2DDB-3FCBB194B2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302310"/>
            <a:ext cx="7852993" cy="6190565"/>
          </a:xfrm>
        </p:spPr>
      </p:pic>
    </p:spTree>
    <p:extLst>
      <p:ext uri="{BB962C8B-B14F-4D97-AF65-F5344CB8AC3E}">
        <p14:creationId xmlns:p14="http://schemas.microsoft.com/office/powerpoint/2010/main" val="3667132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71440B-C86F-1B00-C6F2-64EAAD123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75E9D0-3EC1-D183-8961-64B06437BE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302" y="-315416"/>
            <a:ext cx="5403938" cy="7191554"/>
          </a:xfrm>
        </p:spPr>
      </p:pic>
    </p:spTree>
    <p:extLst>
      <p:ext uri="{BB962C8B-B14F-4D97-AF65-F5344CB8AC3E}">
        <p14:creationId xmlns:p14="http://schemas.microsoft.com/office/powerpoint/2010/main" val="2535097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7FBCB3-0558-F1DC-F841-1E4B49D70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3535BD-EDD6-C196-F9D5-0CDF7F0766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317132"/>
            <a:ext cx="5832648" cy="7773168"/>
          </a:xfrm>
        </p:spPr>
      </p:pic>
    </p:spTree>
    <p:extLst>
      <p:ext uri="{BB962C8B-B14F-4D97-AF65-F5344CB8AC3E}">
        <p14:creationId xmlns:p14="http://schemas.microsoft.com/office/powerpoint/2010/main" val="20577399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7F5806-46F3-E157-0199-E7A37C4CB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FCB295-14C3-E77C-8DA7-4502EEEC23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97638" cy="7097638"/>
          </a:xfrm>
        </p:spPr>
      </p:pic>
    </p:spTree>
    <p:extLst>
      <p:ext uri="{BB962C8B-B14F-4D97-AF65-F5344CB8AC3E}">
        <p14:creationId xmlns:p14="http://schemas.microsoft.com/office/powerpoint/2010/main" val="3398858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CD625F-572B-CE40-379D-0B13ECB48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60C1A6-7120-5565-00D0-2639E36C04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5760639" cy="6790537"/>
          </a:xfrm>
        </p:spPr>
      </p:pic>
    </p:spTree>
    <p:extLst>
      <p:ext uri="{BB962C8B-B14F-4D97-AF65-F5344CB8AC3E}">
        <p14:creationId xmlns:p14="http://schemas.microsoft.com/office/powerpoint/2010/main" val="975201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BA99B7-16A3-D23B-4B54-58677B704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402CAE-3D57-9A62-36EC-4736F9D42E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75" y="365124"/>
            <a:ext cx="8808665" cy="6606499"/>
          </a:xfrm>
        </p:spPr>
      </p:pic>
    </p:spTree>
    <p:extLst>
      <p:ext uri="{BB962C8B-B14F-4D97-AF65-F5344CB8AC3E}">
        <p14:creationId xmlns:p14="http://schemas.microsoft.com/office/powerpoint/2010/main" val="2495991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3C786C-6EA2-47F8-484E-5ADDFF0F3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B8AB70-CE95-08BF-8596-00AA8EFFB0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77952"/>
            <a:ext cx="5184575" cy="6889769"/>
          </a:xfrm>
        </p:spPr>
      </p:pic>
    </p:spTree>
    <p:extLst>
      <p:ext uri="{BB962C8B-B14F-4D97-AF65-F5344CB8AC3E}">
        <p14:creationId xmlns:p14="http://schemas.microsoft.com/office/powerpoint/2010/main" val="1202531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9A280A-C1BE-4EF9-86FE-95B8BB262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78776A-AD4C-91FC-36FD-B07995FC22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39705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460812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5F91E3-E15F-A481-1C0A-975CAE88F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FF9680-4149-8E04-E44C-4D5C62FC79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88641"/>
            <a:ext cx="5424828" cy="6741534"/>
          </a:xfrm>
        </p:spPr>
      </p:pic>
    </p:spTree>
    <p:extLst>
      <p:ext uri="{BB962C8B-B14F-4D97-AF65-F5344CB8AC3E}">
        <p14:creationId xmlns:p14="http://schemas.microsoft.com/office/powerpoint/2010/main" val="1496993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37D204-251E-6CB1-3883-E9CCBA833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9CF121-AC43-649C-3B98-5548F40E6B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282" y="-387424"/>
            <a:ext cx="7848872" cy="7848872"/>
          </a:xfrm>
        </p:spPr>
      </p:pic>
    </p:spTree>
    <p:extLst>
      <p:ext uri="{BB962C8B-B14F-4D97-AF65-F5344CB8AC3E}">
        <p14:creationId xmlns:p14="http://schemas.microsoft.com/office/powerpoint/2010/main" val="2291220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A03278-9214-B1A7-9E41-7841D1C05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AD6DA4-BCFA-2BB9-CA3A-7C0D70669E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894" y="0"/>
            <a:ext cx="6085401" cy="7117430"/>
          </a:xfrm>
        </p:spPr>
      </p:pic>
    </p:spTree>
    <p:extLst>
      <p:ext uri="{BB962C8B-B14F-4D97-AF65-F5344CB8AC3E}">
        <p14:creationId xmlns:p14="http://schemas.microsoft.com/office/powerpoint/2010/main" val="4204462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B58ED5-EF29-72CA-F710-C5A62F0B3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93B243-9E16-44B0-BD48-25ED77A488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212" y="0"/>
            <a:ext cx="5916060" cy="6826224"/>
          </a:xfrm>
        </p:spPr>
      </p:pic>
    </p:spTree>
    <p:extLst>
      <p:ext uri="{BB962C8B-B14F-4D97-AF65-F5344CB8AC3E}">
        <p14:creationId xmlns:p14="http://schemas.microsoft.com/office/powerpoint/2010/main" val="2601070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F525DC-570E-7C49-C748-8CD963964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5244FB-2697-0391-B5B9-8A2AEE4732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548680"/>
            <a:ext cx="8624245" cy="6192688"/>
          </a:xfrm>
        </p:spPr>
      </p:pic>
    </p:spTree>
    <p:extLst>
      <p:ext uri="{BB962C8B-B14F-4D97-AF65-F5344CB8AC3E}">
        <p14:creationId xmlns:p14="http://schemas.microsoft.com/office/powerpoint/2010/main" val="3076576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49A4FB-3504-BEEF-BF60-B8916FC25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6DD81D-904D-09D6-B7DF-D2B105A614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486" y="0"/>
            <a:ext cx="5379242" cy="6858000"/>
          </a:xfrm>
        </p:spPr>
      </p:pic>
    </p:spTree>
    <p:extLst>
      <p:ext uri="{BB962C8B-B14F-4D97-AF65-F5344CB8AC3E}">
        <p14:creationId xmlns:p14="http://schemas.microsoft.com/office/powerpoint/2010/main" val="234741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CF4151-820B-2E33-A213-E856D085E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546207-F950-17EC-FC52-4A96BD1AAA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1810"/>
            <a:ext cx="7874470" cy="6667052"/>
          </a:xfrm>
        </p:spPr>
      </p:pic>
    </p:spTree>
    <p:extLst>
      <p:ext uri="{BB962C8B-B14F-4D97-AF65-F5344CB8AC3E}">
        <p14:creationId xmlns:p14="http://schemas.microsoft.com/office/powerpoint/2010/main" val="1801607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E9588F-7590-D313-D4F1-89893F4E2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73AD74-8C98-7E52-5873-4875398A1B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331640"/>
            <a:ext cx="5616624" cy="12172916"/>
          </a:xfrm>
        </p:spPr>
      </p:pic>
    </p:spTree>
    <p:extLst>
      <p:ext uri="{BB962C8B-B14F-4D97-AF65-F5344CB8AC3E}">
        <p14:creationId xmlns:p14="http://schemas.microsoft.com/office/powerpoint/2010/main" val="2399290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D165FF-5F4D-2D0C-6E92-E2E37AF91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71E918-C5F1-3509-F999-861CA90B7A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116012"/>
            <a:ext cx="9327683" cy="6625976"/>
          </a:xfrm>
        </p:spPr>
      </p:pic>
    </p:spTree>
    <p:extLst>
      <p:ext uri="{BB962C8B-B14F-4D97-AF65-F5344CB8AC3E}">
        <p14:creationId xmlns:p14="http://schemas.microsoft.com/office/powerpoint/2010/main" val="1797712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FC393E-86E1-4C4D-104B-01E886736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3711B8-1D7F-69A9-B3D9-FCA9C8F866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6869"/>
            <a:ext cx="6559763" cy="6864869"/>
          </a:xfrm>
        </p:spPr>
      </p:pic>
    </p:spTree>
    <p:extLst>
      <p:ext uri="{BB962C8B-B14F-4D97-AF65-F5344CB8AC3E}">
        <p14:creationId xmlns:p14="http://schemas.microsoft.com/office/powerpoint/2010/main" val="1525688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3320C5-3799-20F3-DA7A-AA6FB471D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D77969-58D6-2A61-0E16-3038E71D24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20139"/>
            <a:ext cx="8949868" cy="7355673"/>
          </a:xfrm>
        </p:spPr>
      </p:pic>
    </p:spTree>
    <p:extLst>
      <p:ext uri="{BB962C8B-B14F-4D97-AF65-F5344CB8AC3E}">
        <p14:creationId xmlns:p14="http://schemas.microsoft.com/office/powerpoint/2010/main" val="39650028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59A491-34E7-76CC-7413-BB27888BC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46EA2C-0F3C-E484-1C5B-07B9F4D138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94320"/>
            <a:ext cx="9204630" cy="6669360"/>
          </a:xfrm>
        </p:spPr>
      </p:pic>
    </p:spTree>
    <p:extLst>
      <p:ext uri="{BB962C8B-B14F-4D97-AF65-F5344CB8AC3E}">
        <p14:creationId xmlns:p14="http://schemas.microsoft.com/office/powerpoint/2010/main" val="1308474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029FA8-0179-F6AC-D4D8-0C16F272E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ECBB35-9D36-DBBD-5DF2-60D1D62A4C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561" y="1"/>
            <a:ext cx="5227981" cy="6858000"/>
          </a:xfrm>
        </p:spPr>
      </p:pic>
    </p:spTree>
    <p:extLst>
      <p:ext uri="{BB962C8B-B14F-4D97-AF65-F5344CB8AC3E}">
        <p14:creationId xmlns:p14="http://schemas.microsoft.com/office/powerpoint/2010/main" val="1436945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040A56-F225-19BB-949B-7EEB4AA7C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FAE222-061F-578B-E22C-DCC4689666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7524790" cy="6911356"/>
          </a:xfrm>
        </p:spPr>
      </p:pic>
    </p:spTree>
    <p:extLst>
      <p:ext uri="{BB962C8B-B14F-4D97-AF65-F5344CB8AC3E}">
        <p14:creationId xmlns:p14="http://schemas.microsoft.com/office/powerpoint/2010/main" val="1211317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8BD71F-2B2F-ED80-6E96-F8091332B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B8A598-9960-370C-6E41-5B351444B6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834" y="0"/>
            <a:ext cx="6908494" cy="6987299"/>
          </a:xfrm>
        </p:spPr>
      </p:pic>
    </p:spTree>
    <p:extLst>
      <p:ext uri="{BB962C8B-B14F-4D97-AF65-F5344CB8AC3E}">
        <p14:creationId xmlns:p14="http://schemas.microsoft.com/office/powerpoint/2010/main" val="1466004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AB8F89-374D-4C02-DF1D-A5AFF4732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5EB4BE-2160-1ED9-8E31-65EA90882E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768373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1353FE-7C74-6988-F94C-5214587BA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69516B-AF0C-D7FE-7480-231BEF59D7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28352"/>
            <a:ext cx="7542226" cy="6788004"/>
          </a:xfrm>
        </p:spPr>
      </p:pic>
    </p:spTree>
    <p:extLst>
      <p:ext uri="{BB962C8B-B14F-4D97-AF65-F5344CB8AC3E}">
        <p14:creationId xmlns:p14="http://schemas.microsoft.com/office/powerpoint/2010/main" val="22837217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9DCEEC-8F73-B103-FEF8-7D27526F2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51D4DD-510A-0ECB-D0C8-C61B077CE4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96054" cy="6954321"/>
          </a:xfrm>
        </p:spPr>
      </p:pic>
    </p:spTree>
    <p:extLst>
      <p:ext uri="{BB962C8B-B14F-4D97-AF65-F5344CB8AC3E}">
        <p14:creationId xmlns:p14="http://schemas.microsoft.com/office/powerpoint/2010/main" val="2303690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ACEABA-4886-50C0-23B6-429AB07BFD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975235-B34C-2762-91C7-E72D421451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73" y="116632"/>
            <a:ext cx="9988799" cy="6759739"/>
          </a:xfrm>
        </p:spPr>
      </p:pic>
    </p:spTree>
    <p:extLst>
      <p:ext uri="{BB962C8B-B14F-4D97-AF65-F5344CB8AC3E}">
        <p14:creationId xmlns:p14="http://schemas.microsoft.com/office/powerpoint/2010/main" val="348867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2F8E5C-8437-81EB-048A-9ABEEF16F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232A7D-956F-E7C8-78DC-900648B2AD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586" y="-819472"/>
            <a:ext cx="7012798" cy="9505942"/>
          </a:xfrm>
        </p:spPr>
      </p:pic>
    </p:spTree>
    <p:extLst>
      <p:ext uri="{BB962C8B-B14F-4D97-AF65-F5344CB8AC3E}">
        <p14:creationId xmlns:p14="http://schemas.microsoft.com/office/powerpoint/2010/main" val="609564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BEEEB2-294E-313A-0FF2-2CD9A264D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D71B3C-0C45-5BF4-CC2D-967FEEEC6E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289" y="0"/>
            <a:ext cx="7280047" cy="6844828"/>
          </a:xfrm>
        </p:spPr>
      </p:pic>
    </p:spTree>
    <p:extLst>
      <p:ext uri="{BB962C8B-B14F-4D97-AF65-F5344CB8AC3E}">
        <p14:creationId xmlns:p14="http://schemas.microsoft.com/office/powerpoint/2010/main" val="1136823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AB2844-7E0D-BFDF-CC22-64EF81FC5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610412-C5C5-CE05-E5C1-2E68D74E1B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975" y="-23845"/>
            <a:ext cx="6672049" cy="7177106"/>
          </a:xfrm>
        </p:spPr>
      </p:pic>
    </p:spTree>
    <p:extLst>
      <p:ext uri="{BB962C8B-B14F-4D97-AF65-F5344CB8AC3E}">
        <p14:creationId xmlns:p14="http://schemas.microsoft.com/office/powerpoint/2010/main" val="797777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E10587-E839-33B3-691E-B3153A453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896FFC-69C8-BC20-E0C7-0B718CC441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054" y="0"/>
            <a:ext cx="6001226" cy="6898317"/>
          </a:xfrm>
        </p:spPr>
      </p:pic>
    </p:spTree>
    <p:extLst>
      <p:ext uri="{BB962C8B-B14F-4D97-AF65-F5344CB8AC3E}">
        <p14:creationId xmlns:p14="http://schemas.microsoft.com/office/powerpoint/2010/main" val="3904931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004004-E3B4-E7B5-70F5-970B8CFAF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E3AAFED-B6CA-8E31-16E3-E27702A6BF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73253" cy="7423115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5EEE1EC1-81BC-7339-5A52-46FCE40C7F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2544" y="5881790"/>
            <a:ext cx="1333500" cy="9525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4CBB8852-5C06-98F2-14E0-926CD113F0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37" y="5564107"/>
            <a:ext cx="1674746" cy="94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110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fallOve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31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N°124</dc:title>
  <dc:creator>Perroquet34740</dc:creator>
  <cp:lastModifiedBy>jean-louis BEYAERT</cp:lastModifiedBy>
  <cp:revision>6</cp:revision>
  <dcterms:created xsi:type="dcterms:W3CDTF">2024-06-04T17:26:56Z</dcterms:created>
  <dcterms:modified xsi:type="dcterms:W3CDTF">2025-01-31T17:54:38Z</dcterms:modified>
</cp:coreProperties>
</file>