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60"/>
  </p:normalViewPr>
  <p:slideViewPr>
    <p:cSldViewPr>
      <p:cViewPr varScale="1">
        <p:scale>
          <a:sx n="83" d="100"/>
          <a:sy n="83" d="100"/>
        </p:scale>
        <p:origin x="85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B869-D378-4A64-BF3F-2E237CEA6163}" type="datetimeFigureOut">
              <a:rPr lang="fr-FR" smtClean="0"/>
              <a:t>31/05/2024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DA780-8D62-47C5-9AEC-DE70878E05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974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B869-D378-4A64-BF3F-2E237CEA6163}" type="datetimeFigureOut">
              <a:rPr lang="fr-FR" smtClean="0"/>
              <a:t>31/05/2024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DA780-8D62-47C5-9AEC-DE70878E05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67325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B869-D378-4A64-BF3F-2E237CEA6163}" type="datetimeFigureOut">
              <a:rPr lang="fr-FR" smtClean="0"/>
              <a:t>31/05/2024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DA780-8D62-47C5-9AEC-DE70878E05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924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B869-D378-4A64-BF3F-2E237CEA6163}" type="datetimeFigureOut">
              <a:rPr lang="fr-FR" smtClean="0"/>
              <a:t>31/05/2024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DA780-8D62-47C5-9AEC-DE70878E05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09868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B869-D378-4A64-BF3F-2E237CEA6163}" type="datetimeFigureOut">
              <a:rPr lang="fr-FR" smtClean="0"/>
              <a:t>31/05/2024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DA780-8D62-47C5-9AEC-DE70878E05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5180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B869-D378-4A64-BF3F-2E237CEA6163}" type="datetimeFigureOut">
              <a:rPr lang="fr-FR" smtClean="0"/>
              <a:t>31/05/2024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DA780-8D62-47C5-9AEC-DE70878E05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37785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B869-D378-4A64-BF3F-2E237CEA6163}" type="datetimeFigureOut">
              <a:rPr lang="fr-FR" smtClean="0"/>
              <a:t>31/05/2024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DA780-8D62-47C5-9AEC-DE70878E05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6221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B869-D378-4A64-BF3F-2E237CEA6163}" type="datetimeFigureOut">
              <a:rPr lang="fr-FR" smtClean="0"/>
              <a:t>31/05/2024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DA780-8D62-47C5-9AEC-DE70878E05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9238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B869-D378-4A64-BF3F-2E237CEA6163}" type="datetimeFigureOut">
              <a:rPr lang="fr-FR" smtClean="0"/>
              <a:t>31/05/2024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DA780-8D62-47C5-9AEC-DE70878E05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5436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B869-D378-4A64-BF3F-2E237CEA6163}" type="datetimeFigureOut">
              <a:rPr lang="fr-FR" smtClean="0"/>
              <a:t>31/05/2024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DA780-8D62-47C5-9AEC-DE70878E05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8379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5B869-D378-4A64-BF3F-2E237CEA6163}" type="datetimeFigureOut">
              <a:rPr lang="fr-FR" smtClean="0"/>
              <a:t>31/05/2024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DA780-8D62-47C5-9AEC-DE70878E05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24670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35B869-D378-4A64-BF3F-2E237CEA6163}" type="datetimeFigureOut">
              <a:rPr lang="fr-FR" smtClean="0"/>
              <a:t>31/05/2024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FDA780-8D62-47C5-9AEC-DE70878E054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54649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E8E98F-A984-E540-0BDF-FEB39FF3B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A5B9D2-A5B8-6221-743B-9E97A362D3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1169369"/>
            <a:ext cx="5688631" cy="5688631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7E1242C-8C91-1C18-B359-9B535FADE9DC}"/>
              </a:ext>
            </a:extLst>
          </p:cNvPr>
          <p:cNvSpPr/>
          <p:nvPr/>
        </p:nvSpPr>
        <p:spPr>
          <a:xfrm>
            <a:off x="1631504" y="188640"/>
            <a:ext cx="825489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HUMOUR EN VRAC N°123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66D9AC62-D9C6-076B-24C8-2646ACF04B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8896" y="5301208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7927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ED47698-DF07-21DC-20FF-37337F53FD5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E206CCE-8628-1CFA-8E8D-697760EC1D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50B65AA-DED0-822D-6F65-91DAE13FCC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982" y="-243408"/>
            <a:ext cx="6366354" cy="6995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3894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E49CCB-1C2D-EBC1-64D6-D805584F6F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976175-EDAC-33F4-DA7C-0E38EB29EF5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170" y="0"/>
            <a:ext cx="5481086" cy="6903560"/>
          </a:xfrm>
        </p:spPr>
      </p:pic>
    </p:spTree>
    <p:extLst>
      <p:ext uri="{BB962C8B-B14F-4D97-AF65-F5344CB8AC3E}">
        <p14:creationId xmlns:p14="http://schemas.microsoft.com/office/powerpoint/2010/main" val="1913331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AD2BFF-0D5F-384B-69B0-C2F7930929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EB170D0-C7E8-E454-FF67-3BD9C93B63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2514" y="-1755576"/>
            <a:ext cx="9015974" cy="11226116"/>
          </a:xfrm>
        </p:spPr>
      </p:pic>
    </p:spTree>
    <p:extLst>
      <p:ext uri="{BB962C8B-B14F-4D97-AF65-F5344CB8AC3E}">
        <p14:creationId xmlns:p14="http://schemas.microsoft.com/office/powerpoint/2010/main" val="22326949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A1DB48-733D-CEB5-2207-D5B514E773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AEAAD4-57DD-6933-CF6A-9007252AA2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7677"/>
            <a:ext cx="7968741" cy="6847663"/>
          </a:xfrm>
        </p:spPr>
      </p:pic>
    </p:spTree>
    <p:extLst>
      <p:ext uri="{BB962C8B-B14F-4D97-AF65-F5344CB8AC3E}">
        <p14:creationId xmlns:p14="http://schemas.microsoft.com/office/powerpoint/2010/main" val="7158427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62C469-7E0B-CC21-8F7D-E1802BF5B9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476709-46A7-98ED-62FF-DED9E00D56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273493"/>
            <a:ext cx="9174344" cy="6311014"/>
          </a:xfrm>
        </p:spPr>
      </p:pic>
    </p:spTree>
    <p:extLst>
      <p:ext uri="{BB962C8B-B14F-4D97-AF65-F5344CB8AC3E}">
        <p14:creationId xmlns:p14="http://schemas.microsoft.com/office/powerpoint/2010/main" val="790234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966303-D1D5-CFDA-291B-9B2FD1B4F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8D26ED-5E69-327B-E649-D10ECD441B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51207"/>
            <a:ext cx="7117457" cy="7009207"/>
          </a:xfrm>
        </p:spPr>
      </p:pic>
    </p:spTree>
    <p:extLst>
      <p:ext uri="{BB962C8B-B14F-4D97-AF65-F5344CB8AC3E}">
        <p14:creationId xmlns:p14="http://schemas.microsoft.com/office/powerpoint/2010/main" val="15739435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D9FC0F-09A6-FDA1-F784-D96B99F791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2AFE12-4BA8-0451-4A2C-A4786DB420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8382" y="0"/>
            <a:ext cx="6857938" cy="6898759"/>
          </a:xfrm>
        </p:spPr>
      </p:pic>
    </p:spTree>
    <p:extLst>
      <p:ext uri="{BB962C8B-B14F-4D97-AF65-F5344CB8AC3E}">
        <p14:creationId xmlns:p14="http://schemas.microsoft.com/office/powerpoint/2010/main" val="21152994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A88889-AE0E-9F51-C957-69BDAFBC5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3A5660-A96B-B195-50BF-7DD8B73FB65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12391064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902A37-73CD-95A5-B28E-DABA616735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514B95-5A62-6506-0F20-07F564DBEA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315491"/>
            <a:ext cx="8480373" cy="6227017"/>
          </a:xfrm>
        </p:spPr>
      </p:pic>
    </p:spTree>
    <p:extLst>
      <p:ext uri="{BB962C8B-B14F-4D97-AF65-F5344CB8AC3E}">
        <p14:creationId xmlns:p14="http://schemas.microsoft.com/office/powerpoint/2010/main" val="27718102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0AA709-8D16-2D85-0630-017D928BC2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F0511D-593A-1495-4AEE-192A859AC7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4683" y="-1827584"/>
            <a:ext cx="9145813" cy="11387784"/>
          </a:xfrm>
        </p:spPr>
      </p:pic>
    </p:spTree>
    <p:extLst>
      <p:ext uri="{BB962C8B-B14F-4D97-AF65-F5344CB8AC3E}">
        <p14:creationId xmlns:p14="http://schemas.microsoft.com/office/powerpoint/2010/main" val="8404357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3CE30F-D165-A4A1-9CA6-14E7898169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D70370-C2ED-F2F6-6B02-E6FBAB1145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751" y="620688"/>
            <a:ext cx="10156497" cy="5979325"/>
          </a:xfrm>
        </p:spPr>
      </p:pic>
    </p:spTree>
    <p:extLst>
      <p:ext uri="{BB962C8B-B14F-4D97-AF65-F5344CB8AC3E}">
        <p14:creationId xmlns:p14="http://schemas.microsoft.com/office/powerpoint/2010/main" val="39502237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81B8EE-8D98-8D32-3455-D615559FCD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39BE089-87AE-8B76-A4DC-D5D86D113F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2648" y="188640"/>
            <a:ext cx="6771664" cy="6514187"/>
          </a:xfrm>
        </p:spPr>
      </p:pic>
    </p:spTree>
    <p:extLst>
      <p:ext uri="{BB962C8B-B14F-4D97-AF65-F5344CB8AC3E}">
        <p14:creationId xmlns:p14="http://schemas.microsoft.com/office/powerpoint/2010/main" val="11620552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E907FE-4AE3-40DD-F61C-E6CB2659D4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68F569-CEA9-496A-7FF7-CA67EFA4AE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171400"/>
            <a:ext cx="9203729" cy="11504663"/>
          </a:xfrm>
        </p:spPr>
      </p:pic>
    </p:spTree>
    <p:extLst>
      <p:ext uri="{BB962C8B-B14F-4D97-AF65-F5344CB8AC3E}">
        <p14:creationId xmlns:p14="http://schemas.microsoft.com/office/powerpoint/2010/main" val="4043546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7F5F18-DBE0-9C39-A99B-3AC60EDB3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BB5D6E-0D29-0DB3-7CCA-7249851A66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23042"/>
            <a:ext cx="7435477" cy="6834958"/>
          </a:xfrm>
        </p:spPr>
      </p:pic>
    </p:spTree>
    <p:extLst>
      <p:ext uri="{BB962C8B-B14F-4D97-AF65-F5344CB8AC3E}">
        <p14:creationId xmlns:p14="http://schemas.microsoft.com/office/powerpoint/2010/main" val="1853606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B63CB5-9E2A-58AB-FF01-1FBBFB4031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0E88D7-C11C-6571-AFFF-710F5D78ED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7878160" cy="6904134"/>
          </a:xfrm>
        </p:spPr>
      </p:pic>
    </p:spTree>
    <p:extLst>
      <p:ext uri="{BB962C8B-B14F-4D97-AF65-F5344CB8AC3E}">
        <p14:creationId xmlns:p14="http://schemas.microsoft.com/office/powerpoint/2010/main" val="1696795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946540-B1BE-EC6B-84CF-B10E8FF409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417823-4F43-1624-0EDC-8BD9651789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6054" y="0"/>
            <a:ext cx="6182234" cy="6890615"/>
          </a:xfrm>
        </p:spPr>
      </p:pic>
    </p:spTree>
    <p:extLst>
      <p:ext uri="{BB962C8B-B14F-4D97-AF65-F5344CB8AC3E}">
        <p14:creationId xmlns:p14="http://schemas.microsoft.com/office/powerpoint/2010/main" val="37221855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638BF1-9BB9-AF2F-3454-ABAE467318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CB554F-78A1-9A4F-C450-5A8CED2CFF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87030"/>
            <a:ext cx="5501958" cy="6683939"/>
          </a:xfrm>
        </p:spPr>
      </p:pic>
    </p:spTree>
    <p:extLst>
      <p:ext uri="{BB962C8B-B14F-4D97-AF65-F5344CB8AC3E}">
        <p14:creationId xmlns:p14="http://schemas.microsoft.com/office/powerpoint/2010/main" val="3729349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56AB17-51E7-D9F5-8664-76D25A275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89BE0B-42DA-ED52-E0A2-4A78310982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885246"/>
            <a:ext cx="5632775" cy="7775303"/>
          </a:xfrm>
        </p:spPr>
      </p:pic>
    </p:spTree>
    <p:extLst>
      <p:ext uri="{BB962C8B-B14F-4D97-AF65-F5344CB8AC3E}">
        <p14:creationId xmlns:p14="http://schemas.microsoft.com/office/powerpoint/2010/main" val="14932071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F23599-22BB-02C9-7107-8ADD4CB9F4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5CD615-C5EE-6D56-A881-841B6B044E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20482"/>
            <a:ext cx="5948055" cy="6943255"/>
          </a:xfrm>
        </p:spPr>
      </p:pic>
    </p:spTree>
    <p:extLst>
      <p:ext uri="{BB962C8B-B14F-4D97-AF65-F5344CB8AC3E}">
        <p14:creationId xmlns:p14="http://schemas.microsoft.com/office/powerpoint/2010/main" val="37479435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8C0F52-1602-AFE1-19EF-F58F4B0A9D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8BDBCC-471B-2140-2510-793DFDB55E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4744"/>
            <a:ext cx="12222159" cy="5164293"/>
          </a:xfrm>
        </p:spPr>
      </p:pic>
    </p:spTree>
    <p:extLst>
      <p:ext uri="{BB962C8B-B14F-4D97-AF65-F5344CB8AC3E}">
        <p14:creationId xmlns:p14="http://schemas.microsoft.com/office/powerpoint/2010/main" val="3142341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7A512B-A043-5E0F-0854-83FE4971BF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626DF19-1167-5521-86BF-9269ED9E99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3879" y="36393"/>
            <a:ext cx="6444241" cy="6821607"/>
          </a:xfrm>
        </p:spPr>
      </p:pic>
    </p:spTree>
    <p:extLst>
      <p:ext uri="{BB962C8B-B14F-4D97-AF65-F5344CB8AC3E}">
        <p14:creationId xmlns:p14="http://schemas.microsoft.com/office/powerpoint/2010/main" val="2607951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DD8538-0B89-6636-3508-839D774A28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1037CCD-1699-CF59-95C4-3DC0D620D12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1467544"/>
            <a:ext cx="8568952" cy="10711191"/>
          </a:xfrm>
        </p:spPr>
      </p:pic>
    </p:spTree>
    <p:extLst>
      <p:ext uri="{BB962C8B-B14F-4D97-AF65-F5344CB8AC3E}">
        <p14:creationId xmlns:p14="http://schemas.microsoft.com/office/powerpoint/2010/main" val="28530144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BD2C12-8181-56ED-FF97-D26C1FEEE0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77E2D3-D05B-69FE-44FB-C2A528A641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644499" cy="7063052"/>
          </a:xfrm>
        </p:spPr>
      </p:pic>
    </p:spTree>
    <p:extLst>
      <p:ext uri="{BB962C8B-B14F-4D97-AF65-F5344CB8AC3E}">
        <p14:creationId xmlns:p14="http://schemas.microsoft.com/office/powerpoint/2010/main" val="37666637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268E57-D5BF-1BDA-7000-623F9199F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A3D761-13A2-845C-8BB8-B437538B77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5891" y="-315416"/>
            <a:ext cx="6090389" cy="7364045"/>
          </a:xfrm>
        </p:spPr>
      </p:pic>
    </p:spTree>
    <p:extLst>
      <p:ext uri="{BB962C8B-B14F-4D97-AF65-F5344CB8AC3E}">
        <p14:creationId xmlns:p14="http://schemas.microsoft.com/office/powerpoint/2010/main" val="3790953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129758-12B3-396E-1AF1-1F6234E77A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06097D-235E-4FCA-1E16-247CA2DE93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10200"/>
            <a:ext cx="6967078" cy="6821379"/>
          </a:xfrm>
        </p:spPr>
      </p:pic>
    </p:spTree>
    <p:extLst>
      <p:ext uri="{BB962C8B-B14F-4D97-AF65-F5344CB8AC3E}">
        <p14:creationId xmlns:p14="http://schemas.microsoft.com/office/powerpoint/2010/main" val="2761565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3D8268-45A7-90F8-E2C8-3D4758EE10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16BB02-3D4D-A3C5-E718-84CF3A2B7D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0"/>
            <a:ext cx="8207027" cy="6809269"/>
          </a:xfrm>
        </p:spPr>
      </p:pic>
    </p:spTree>
    <p:extLst>
      <p:ext uri="{BB962C8B-B14F-4D97-AF65-F5344CB8AC3E}">
        <p14:creationId xmlns:p14="http://schemas.microsoft.com/office/powerpoint/2010/main" val="24969494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06550E-F784-9C14-FA92-93E1D11A96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270FC6-8A6A-1704-B7C1-48E3A82CC7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-419717"/>
            <a:ext cx="8347707" cy="7697434"/>
          </a:xfrm>
        </p:spPr>
      </p:pic>
    </p:spTree>
    <p:extLst>
      <p:ext uri="{BB962C8B-B14F-4D97-AF65-F5344CB8AC3E}">
        <p14:creationId xmlns:p14="http://schemas.microsoft.com/office/powerpoint/2010/main" val="13359077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D5AA7E-1ED9-23C8-C443-2F252E608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A39E8C-ECBB-F2F5-A6AD-499B536EB8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254029"/>
            <a:ext cx="10964193" cy="6238846"/>
          </a:xfrm>
        </p:spPr>
      </p:pic>
    </p:spTree>
    <p:extLst>
      <p:ext uri="{BB962C8B-B14F-4D97-AF65-F5344CB8AC3E}">
        <p14:creationId xmlns:p14="http://schemas.microsoft.com/office/powerpoint/2010/main" val="3882340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C40E8F-38B4-98B2-4A3C-F384CD137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C329F8-F276-F265-F465-6D9BAC4189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338" y="-1323528"/>
            <a:ext cx="6843323" cy="8066785"/>
          </a:xfrm>
        </p:spPr>
      </p:pic>
    </p:spTree>
    <p:extLst>
      <p:ext uri="{BB962C8B-B14F-4D97-AF65-F5344CB8AC3E}">
        <p14:creationId xmlns:p14="http://schemas.microsoft.com/office/powerpoint/2010/main" val="28782245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F60B84-1E1F-4307-F289-075C2E320B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1A6B59-0119-ED60-C441-CFD30E3B5E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0974" y="0"/>
            <a:ext cx="6299322" cy="6934046"/>
          </a:xfrm>
        </p:spPr>
      </p:pic>
    </p:spTree>
    <p:extLst>
      <p:ext uri="{BB962C8B-B14F-4D97-AF65-F5344CB8AC3E}">
        <p14:creationId xmlns:p14="http://schemas.microsoft.com/office/powerpoint/2010/main" val="3267564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2B1EB8-0B43-DED1-F9CB-7E15EAA68D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026CEE-88E3-D1EA-A115-14C8561871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150269"/>
            <a:ext cx="9413078" cy="6373438"/>
          </a:xfrm>
        </p:spPr>
      </p:pic>
    </p:spTree>
    <p:extLst>
      <p:ext uri="{BB962C8B-B14F-4D97-AF65-F5344CB8AC3E}">
        <p14:creationId xmlns:p14="http://schemas.microsoft.com/office/powerpoint/2010/main" val="2430360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77E42D-EF18-AF90-192C-00877619A2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FB8428-ED0C-51BF-A094-21F89C7463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340" y="188640"/>
            <a:ext cx="6067948" cy="6656285"/>
          </a:xfrm>
        </p:spPr>
      </p:pic>
    </p:spTree>
    <p:extLst>
      <p:ext uri="{BB962C8B-B14F-4D97-AF65-F5344CB8AC3E}">
        <p14:creationId xmlns:p14="http://schemas.microsoft.com/office/powerpoint/2010/main" val="2419234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9B78E9-2904-E5C8-D917-E9BEA45D8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A91CBA7-8537-4BAF-B6FB-AF08CCFA0D4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0305" y="0"/>
            <a:ext cx="5659951" cy="6748864"/>
          </a:xfrm>
        </p:spPr>
      </p:pic>
    </p:spTree>
    <p:extLst>
      <p:ext uri="{BB962C8B-B14F-4D97-AF65-F5344CB8AC3E}">
        <p14:creationId xmlns:p14="http://schemas.microsoft.com/office/powerpoint/2010/main" val="42354285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F08C85-BA77-7A5F-4868-AF2221B3C7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CBFB57-0F06-6765-6648-75174F124D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515302"/>
            <a:ext cx="10515600" cy="5827395"/>
          </a:xfrm>
        </p:spPr>
      </p:pic>
    </p:spTree>
    <p:extLst>
      <p:ext uri="{BB962C8B-B14F-4D97-AF65-F5344CB8AC3E}">
        <p14:creationId xmlns:p14="http://schemas.microsoft.com/office/powerpoint/2010/main" val="31692146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B822F7-0109-1F00-3346-FC41B03D7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4C7F86-B804-86A2-57D0-01F6DB6195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8745" y="0"/>
            <a:ext cx="6159543" cy="6908994"/>
          </a:xfrm>
        </p:spPr>
      </p:pic>
    </p:spTree>
    <p:extLst>
      <p:ext uri="{BB962C8B-B14F-4D97-AF65-F5344CB8AC3E}">
        <p14:creationId xmlns:p14="http://schemas.microsoft.com/office/powerpoint/2010/main" val="5977776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B822F7-0109-1F00-3346-FC41B03D7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1ACB9C59-BDF2-6784-6205-A43A43AA01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400" y="116632"/>
            <a:ext cx="7154015" cy="6950004"/>
          </a:xfrm>
          <a:prstGeom prst="rect">
            <a:avLst/>
          </a:prstGeom>
        </p:spPr>
      </p:pic>
      <p:sp>
        <p:nvSpPr>
          <p:cNvPr id="7" name="Espace réservé du contenu 6">
            <a:extLst>
              <a:ext uri="{FF2B5EF4-FFF2-40B4-BE49-F238E27FC236}">
                <a16:creationId xmlns:a16="http://schemas.microsoft.com/office/drawing/2014/main" id="{46518E36-2BF0-D485-6B96-209F113B87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398678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04F1CF-30D5-6E06-4415-D2B31E3819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125C64-1A98-BBFA-B3CA-07AAF64E9A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6552" y="0"/>
            <a:ext cx="7183784" cy="6910637"/>
          </a:xfrm>
        </p:spPr>
      </p:pic>
    </p:spTree>
    <p:extLst>
      <p:ext uri="{BB962C8B-B14F-4D97-AF65-F5344CB8AC3E}">
        <p14:creationId xmlns:p14="http://schemas.microsoft.com/office/powerpoint/2010/main" val="16597328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C724BB-DD7F-8652-F253-F22C984F9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73F7CD2-7DEC-E4E6-69C1-EDFA8060A9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3121" y="-603448"/>
            <a:ext cx="5373159" cy="8672648"/>
          </a:xfrm>
        </p:spPr>
      </p:pic>
    </p:spTree>
    <p:extLst>
      <p:ext uri="{BB962C8B-B14F-4D97-AF65-F5344CB8AC3E}">
        <p14:creationId xmlns:p14="http://schemas.microsoft.com/office/powerpoint/2010/main" val="22700181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F3F220-36BD-758C-5AE6-D4EAD9602E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DBAE01-8F1C-14C0-4050-A1DC87CEE2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99392"/>
            <a:ext cx="6246247" cy="6839998"/>
          </a:xfrm>
        </p:spPr>
      </p:pic>
    </p:spTree>
    <p:extLst>
      <p:ext uri="{BB962C8B-B14F-4D97-AF65-F5344CB8AC3E}">
        <p14:creationId xmlns:p14="http://schemas.microsoft.com/office/powerpoint/2010/main" val="3941653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1EC72B9-C3F7-FC01-0A73-C8B4DF93C5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425D50-DC5D-7EBB-888F-E8D2330C54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0"/>
            <a:ext cx="7842134" cy="6927219"/>
          </a:xfrm>
        </p:spPr>
      </p:pic>
    </p:spTree>
    <p:extLst>
      <p:ext uri="{BB962C8B-B14F-4D97-AF65-F5344CB8AC3E}">
        <p14:creationId xmlns:p14="http://schemas.microsoft.com/office/powerpoint/2010/main" val="29756685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6F07A3-45C3-494E-B950-350D142BF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94B8AC-F6EE-7EE2-7FB6-3E3CDD4BFE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084" y="0"/>
            <a:ext cx="6817227" cy="6804267"/>
          </a:xfrm>
        </p:spPr>
      </p:pic>
    </p:spTree>
    <p:extLst>
      <p:ext uri="{BB962C8B-B14F-4D97-AF65-F5344CB8AC3E}">
        <p14:creationId xmlns:p14="http://schemas.microsoft.com/office/powerpoint/2010/main" val="796312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A36EF4-5431-1B4F-D7CD-34CDBE89D1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4FAD18-424C-3561-BA74-5174F80D11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460" y="0"/>
            <a:ext cx="5717812" cy="6997513"/>
          </a:xfrm>
        </p:spPr>
      </p:pic>
    </p:spTree>
    <p:extLst>
      <p:ext uri="{BB962C8B-B14F-4D97-AF65-F5344CB8AC3E}">
        <p14:creationId xmlns:p14="http://schemas.microsoft.com/office/powerpoint/2010/main" val="17152496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AA23EF-2C5C-FDBF-A838-52635BFC7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4E4CB9-CF93-E122-C5F2-9F1CD63A14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548680"/>
            <a:ext cx="7721203" cy="6176963"/>
          </a:xfrm>
        </p:spPr>
      </p:pic>
    </p:spTree>
    <p:extLst>
      <p:ext uri="{BB962C8B-B14F-4D97-AF65-F5344CB8AC3E}">
        <p14:creationId xmlns:p14="http://schemas.microsoft.com/office/powerpoint/2010/main" val="30361166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29C235-46AA-7F90-EF5A-3A62F4356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48ABCC-259F-7C67-AE1E-4897FF1F12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590" y="0"/>
            <a:ext cx="7630761" cy="6842249"/>
          </a:xfrm>
        </p:spPr>
      </p:pic>
    </p:spTree>
    <p:extLst>
      <p:ext uri="{BB962C8B-B14F-4D97-AF65-F5344CB8AC3E}">
        <p14:creationId xmlns:p14="http://schemas.microsoft.com/office/powerpoint/2010/main" val="26461837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724242-5180-3C9D-739F-BF03B252D9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C34A1E-11B4-1AF6-2235-FB7A7BF35C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2041338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5498A2-5462-394C-3837-AA49623A1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55A3F8-9974-91D9-00AC-155E44B783A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954" y="0"/>
            <a:ext cx="6705034" cy="6858000"/>
          </a:xfrm>
        </p:spPr>
      </p:pic>
    </p:spTree>
    <p:extLst>
      <p:ext uri="{BB962C8B-B14F-4D97-AF65-F5344CB8AC3E}">
        <p14:creationId xmlns:p14="http://schemas.microsoft.com/office/powerpoint/2010/main" val="20165766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D72D50-A409-3A0C-B681-C8D5C534BB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D14B28-5009-0F6D-D282-1BAFB5D520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82718"/>
            <a:ext cx="5184576" cy="7234294"/>
          </a:xfrm>
        </p:spPr>
      </p:pic>
    </p:spTree>
    <p:extLst>
      <p:ext uri="{BB962C8B-B14F-4D97-AF65-F5344CB8AC3E}">
        <p14:creationId xmlns:p14="http://schemas.microsoft.com/office/powerpoint/2010/main" val="38228854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E6B313-B43A-2D9B-CAF3-080D8C2262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0BE4D2C-494F-7F26-35B3-14F6AE6D59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20987"/>
            <a:ext cx="10169077" cy="6737013"/>
          </a:xfrm>
        </p:spPr>
      </p:pic>
    </p:spTree>
    <p:extLst>
      <p:ext uri="{BB962C8B-B14F-4D97-AF65-F5344CB8AC3E}">
        <p14:creationId xmlns:p14="http://schemas.microsoft.com/office/powerpoint/2010/main" val="393381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8A0798-A69E-02BA-3E02-BCDD7F7CC4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473651-CA9E-26F9-29A5-42E11EAB22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644" y="-171400"/>
            <a:ext cx="5915628" cy="7118999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5D6F59C-A20D-55B9-2334-92A6BFDF73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8488" y="5445224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607B7E57-E58C-37CC-30A8-C386E1E53A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659" y="5661248"/>
            <a:ext cx="1962778" cy="1111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9356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drap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48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N°123</dc:title>
  <dc:creator>Perroquet34740</dc:creator>
  <cp:lastModifiedBy>jean-louis BEYAERT</cp:lastModifiedBy>
  <cp:revision>4</cp:revision>
  <dcterms:created xsi:type="dcterms:W3CDTF">2024-05-31T10:07:05Z</dcterms:created>
  <dcterms:modified xsi:type="dcterms:W3CDTF">2024-05-31T15:02:06Z</dcterms:modified>
</cp:coreProperties>
</file>