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79" d="100"/>
          <a:sy n="79" d="100"/>
        </p:scale>
        <p:origin x="1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2434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783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75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885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223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37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284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545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107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723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558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F5B85-7C6E-40C5-B9E2-0C7B65F9C9A0}" type="datetimeFigureOut">
              <a:rPr lang="fr-FR" smtClean="0"/>
              <a:t>23/05/2024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EDB08-AE51-4781-9522-D754AB6DBE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8760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3EF598-0177-B3D3-825A-337F6A30B09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DA25A1-EDE8-AC33-124E-7DE59E6016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CC5199A-DC3D-560C-8746-C68AE70CDC39}"/>
              </a:ext>
            </a:extLst>
          </p:cNvPr>
          <p:cNvSpPr/>
          <p:nvPr/>
        </p:nvSpPr>
        <p:spPr>
          <a:xfrm>
            <a:off x="1847528" y="332656"/>
            <a:ext cx="80388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EN VRAC N°122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2FCFCA2-18CA-7DC3-774B-60CC8C4489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289" y="1122363"/>
            <a:ext cx="3931422" cy="566124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808B89D-B5AA-1A9D-934D-4EB0D91D78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5257800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916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74A232-0392-200D-AF65-75C3B9329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1FCAF1-9705-FE30-1CA1-455210780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9392"/>
            <a:ext cx="7749986" cy="6768321"/>
          </a:xfrm>
        </p:spPr>
      </p:pic>
    </p:spTree>
    <p:extLst>
      <p:ext uri="{BB962C8B-B14F-4D97-AF65-F5344CB8AC3E}">
        <p14:creationId xmlns:p14="http://schemas.microsoft.com/office/powerpoint/2010/main" val="2703190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10DF2F-0335-BAD9-022A-7B16BB8BD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5DF248-3F46-F46D-1321-220131976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4845"/>
            <a:ext cx="6597352" cy="6597352"/>
          </a:xfrm>
        </p:spPr>
      </p:pic>
    </p:spTree>
    <p:extLst>
      <p:ext uri="{BB962C8B-B14F-4D97-AF65-F5344CB8AC3E}">
        <p14:creationId xmlns:p14="http://schemas.microsoft.com/office/powerpoint/2010/main" val="765544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C6840C-3E11-205E-2C8F-1655E8D9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666BF4-77C8-AEE5-243F-E2F801342D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48579"/>
            <a:ext cx="7136031" cy="6709421"/>
          </a:xfrm>
        </p:spPr>
      </p:pic>
    </p:spTree>
    <p:extLst>
      <p:ext uri="{BB962C8B-B14F-4D97-AF65-F5344CB8AC3E}">
        <p14:creationId xmlns:p14="http://schemas.microsoft.com/office/powerpoint/2010/main" val="2346649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CF1B2C-D7EA-70C2-A9FC-FEC121DDA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998D0A-063B-1287-221C-C4807BCB64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397" y="0"/>
            <a:ext cx="6631538" cy="6669360"/>
          </a:xfrm>
        </p:spPr>
      </p:pic>
    </p:spTree>
    <p:extLst>
      <p:ext uri="{BB962C8B-B14F-4D97-AF65-F5344CB8AC3E}">
        <p14:creationId xmlns:p14="http://schemas.microsoft.com/office/powerpoint/2010/main" val="3317521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2C959-E4CF-2F32-14B5-9D06A3AA4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9A4F34-2D9F-2449-4687-2D41BB0631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312361" cy="6348363"/>
          </a:xfrm>
        </p:spPr>
      </p:pic>
    </p:spTree>
    <p:extLst>
      <p:ext uri="{BB962C8B-B14F-4D97-AF65-F5344CB8AC3E}">
        <p14:creationId xmlns:p14="http://schemas.microsoft.com/office/powerpoint/2010/main" val="1143025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FD1154-3BA0-3F1D-4CC1-4A9BC92D6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E7E67C-839B-9826-595F-C1455D43B2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868" y="1"/>
            <a:ext cx="5707764" cy="6858000"/>
          </a:xfrm>
        </p:spPr>
      </p:pic>
    </p:spTree>
    <p:extLst>
      <p:ext uri="{BB962C8B-B14F-4D97-AF65-F5344CB8AC3E}">
        <p14:creationId xmlns:p14="http://schemas.microsoft.com/office/powerpoint/2010/main" val="3611951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44E12D-1208-1AEE-30C7-8593CEEC8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629EF8-734C-15E7-34E2-B74D185CF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48806"/>
            <a:ext cx="8718130" cy="6809194"/>
          </a:xfrm>
        </p:spPr>
      </p:pic>
    </p:spTree>
    <p:extLst>
      <p:ext uri="{BB962C8B-B14F-4D97-AF65-F5344CB8AC3E}">
        <p14:creationId xmlns:p14="http://schemas.microsoft.com/office/powerpoint/2010/main" val="2002636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9513CC-6568-499A-7470-7591FB0F2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306BA2-72DD-FC50-82B2-5C1BC7B4E8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8027"/>
            <a:ext cx="8074057" cy="6768752"/>
          </a:xfrm>
        </p:spPr>
      </p:pic>
    </p:spTree>
    <p:extLst>
      <p:ext uri="{BB962C8B-B14F-4D97-AF65-F5344CB8AC3E}">
        <p14:creationId xmlns:p14="http://schemas.microsoft.com/office/powerpoint/2010/main" val="1663735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F3B472-6B4B-E805-1E60-EE8893DF1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6E3789-A4B2-4472-B69A-FEDB05CA63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3518512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761460-5078-89BE-927B-813019F57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E10480-7133-447F-B467-EF41C01F8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68" y="0"/>
            <a:ext cx="7087048" cy="6858000"/>
          </a:xfrm>
        </p:spPr>
      </p:pic>
    </p:spTree>
    <p:extLst>
      <p:ext uri="{BB962C8B-B14F-4D97-AF65-F5344CB8AC3E}">
        <p14:creationId xmlns:p14="http://schemas.microsoft.com/office/powerpoint/2010/main" val="3449138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331965-49A4-584E-0FF5-C045B9B5E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E37BAA-95F7-425C-42A5-DF0E00C6F6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49" y="0"/>
            <a:ext cx="7021701" cy="6741368"/>
          </a:xfrm>
        </p:spPr>
      </p:pic>
    </p:spTree>
    <p:extLst>
      <p:ext uri="{BB962C8B-B14F-4D97-AF65-F5344CB8AC3E}">
        <p14:creationId xmlns:p14="http://schemas.microsoft.com/office/powerpoint/2010/main" val="181145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CD571E-87E2-7E69-C303-5E5F27499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974A26-DDF2-3854-E3BD-3C176740FE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34" y="686851"/>
            <a:ext cx="10053199" cy="5802132"/>
          </a:xfrm>
        </p:spPr>
      </p:pic>
    </p:spTree>
    <p:extLst>
      <p:ext uri="{BB962C8B-B14F-4D97-AF65-F5344CB8AC3E}">
        <p14:creationId xmlns:p14="http://schemas.microsoft.com/office/powerpoint/2010/main" val="3776669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C2DF65-4646-BBE8-9038-D623958BA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FE8C54-709C-8E70-23B9-8F265F507D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02" y="0"/>
            <a:ext cx="5023630" cy="6847801"/>
          </a:xfrm>
        </p:spPr>
      </p:pic>
    </p:spTree>
    <p:extLst>
      <p:ext uri="{BB962C8B-B14F-4D97-AF65-F5344CB8AC3E}">
        <p14:creationId xmlns:p14="http://schemas.microsoft.com/office/powerpoint/2010/main" val="2350352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D2D621-6BEC-9817-2F6E-0B6CFCCF2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E31449-D34E-36C5-FC75-AF548D8A6A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192" y="0"/>
            <a:ext cx="5826103" cy="7372984"/>
          </a:xfrm>
        </p:spPr>
      </p:pic>
    </p:spTree>
    <p:extLst>
      <p:ext uri="{BB962C8B-B14F-4D97-AF65-F5344CB8AC3E}">
        <p14:creationId xmlns:p14="http://schemas.microsoft.com/office/powerpoint/2010/main" val="3992846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831FF0-2637-D1AE-C8E4-FF6BCE0FD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817BC4-1230-D7D2-9168-C1514BF09C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26" y="354778"/>
            <a:ext cx="9599112" cy="6352354"/>
          </a:xfrm>
        </p:spPr>
      </p:pic>
    </p:spTree>
    <p:extLst>
      <p:ext uri="{BB962C8B-B14F-4D97-AF65-F5344CB8AC3E}">
        <p14:creationId xmlns:p14="http://schemas.microsoft.com/office/powerpoint/2010/main" val="2807392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1BD42-1CDC-147F-6858-10248B06C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C95CAE-4FD9-29B4-5B0C-CAF3C5901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486162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0FA4D7-158B-15BE-5E3E-BB24EC9D6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A5E6EA-502C-9BC7-BE45-4193EBDD7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224" y="0"/>
            <a:ext cx="5016007" cy="6855211"/>
          </a:xfrm>
        </p:spPr>
      </p:pic>
    </p:spTree>
    <p:extLst>
      <p:ext uri="{BB962C8B-B14F-4D97-AF65-F5344CB8AC3E}">
        <p14:creationId xmlns:p14="http://schemas.microsoft.com/office/powerpoint/2010/main" val="3595672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AF714-3881-8039-3567-D652C160C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51B9AB-52AD-D48D-7A91-4C328EDE1C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30332"/>
            <a:ext cx="4752528" cy="7002299"/>
          </a:xfrm>
        </p:spPr>
      </p:pic>
    </p:spTree>
    <p:extLst>
      <p:ext uri="{BB962C8B-B14F-4D97-AF65-F5344CB8AC3E}">
        <p14:creationId xmlns:p14="http://schemas.microsoft.com/office/powerpoint/2010/main" val="2834699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F32344-6665-9FB8-C3B2-6C09A6F65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E2AD74-B9E6-618F-97EF-08BEDC0EE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978808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FC4FD4-B620-8776-4F66-104637E43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760479-992C-9E67-C0CE-98B1591A91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268760"/>
            <a:ext cx="9976706" cy="7101408"/>
          </a:xfrm>
        </p:spPr>
      </p:pic>
    </p:spTree>
    <p:extLst>
      <p:ext uri="{BB962C8B-B14F-4D97-AF65-F5344CB8AC3E}">
        <p14:creationId xmlns:p14="http://schemas.microsoft.com/office/powerpoint/2010/main" val="4263080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4FE12B-5568-7E65-5EEA-46F9269E3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3DD7DF-24E0-4244-A865-E38161B647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15" y="476672"/>
            <a:ext cx="11723169" cy="6610565"/>
          </a:xfrm>
        </p:spPr>
      </p:pic>
    </p:spTree>
    <p:extLst>
      <p:ext uri="{BB962C8B-B14F-4D97-AF65-F5344CB8AC3E}">
        <p14:creationId xmlns:p14="http://schemas.microsoft.com/office/powerpoint/2010/main" val="2622538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11D90E-D02F-A133-955C-A2DCF228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373E7C-21E0-26F1-BEDF-A94E2B99B0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506" y="-747464"/>
            <a:ext cx="5551813" cy="9868720"/>
          </a:xfrm>
        </p:spPr>
      </p:pic>
    </p:spTree>
    <p:extLst>
      <p:ext uri="{BB962C8B-B14F-4D97-AF65-F5344CB8AC3E}">
        <p14:creationId xmlns:p14="http://schemas.microsoft.com/office/powerpoint/2010/main" val="2921055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FF637F-99DD-A7DD-B1B0-CCB0E6F8C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E39112-C86C-D901-99FF-64A414006E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586187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9900DC-4ABA-EDD9-CE69-5F52A9D31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25BC1F-7277-BB3D-0851-AAF77AC850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83815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2804786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22A3D6-9120-E38A-C3CC-C31012964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B5974C-822A-03D7-8F44-B99810AABC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487119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972752-9CBE-33D1-9BDA-90272A6EE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495C0-1915-8854-0443-A0AB056675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088" y="0"/>
            <a:ext cx="6363207" cy="6883394"/>
          </a:xfrm>
        </p:spPr>
      </p:pic>
    </p:spTree>
    <p:extLst>
      <p:ext uri="{BB962C8B-B14F-4D97-AF65-F5344CB8AC3E}">
        <p14:creationId xmlns:p14="http://schemas.microsoft.com/office/powerpoint/2010/main" val="3959990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FD5FED-8DFD-E70B-B3B3-D576BA23C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FECCD2-2E62-260F-AC52-9853E5FCE9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50" y="0"/>
            <a:ext cx="7181709" cy="7290937"/>
          </a:xfrm>
        </p:spPr>
      </p:pic>
    </p:spTree>
    <p:extLst>
      <p:ext uri="{BB962C8B-B14F-4D97-AF65-F5344CB8AC3E}">
        <p14:creationId xmlns:p14="http://schemas.microsoft.com/office/powerpoint/2010/main" val="1535205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3ACE9-AFFE-B6D5-A069-5F32C153A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381651-33FF-5FF7-CCBC-47373D0BF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274" y="-459432"/>
            <a:ext cx="8349158" cy="8349158"/>
          </a:xfrm>
        </p:spPr>
      </p:pic>
    </p:spTree>
    <p:extLst>
      <p:ext uri="{BB962C8B-B14F-4D97-AF65-F5344CB8AC3E}">
        <p14:creationId xmlns:p14="http://schemas.microsoft.com/office/powerpoint/2010/main" val="3079006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D53FD5-D2A1-A5AC-C5C5-1B7CFC5A8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0202CB-3145-C7D4-B7F1-DE466B18B6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02064"/>
            <a:ext cx="7958973" cy="6653872"/>
          </a:xfrm>
        </p:spPr>
      </p:pic>
    </p:spTree>
    <p:extLst>
      <p:ext uri="{BB962C8B-B14F-4D97-AF65-F5344CB8AC3E}">
        <p14:creationId xmlns:p14="http://schemas.microsoft.com/office/powerpoint/2010/main" val="3870594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06025B-3240-B268-FE5C-0FA739557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F7BEB3-CEFD-1DD7-842A-8CAE7B4372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365125"/>
            <a:ext cx="10316581" cy="6655859"/>
          </a:xfrm>
        </p:spPr>
      </p:pic>
    </p:spTree>
    <p:extLst>
      <p:ext uri="{BB962C8B-B14F-4D97-AF65-F5344CB8AC3E}">
        <p14:creationId xmlns:p14="http://schemas.microsoft.com/office/powerpoint/2010/main" val="2377368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B78085-5AED-FABD-9608-600181252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152767-5AD8-73B1-40CE-83DC0A377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016"/>
            <a:ext cx="8202561" cy="6613315"/>
          </a:xfrm>
        </p:spPr>
      </p:pic>
    </p:spTree>
    <p:extLst>
      <p:ext uri="{BB962C8B-B14F-4D97-AF65-F5344CB8AC3E}">
        <p14:creationId xmlns:p14="http://schemas.microsoft.com/office/powerpoint/2010/main" val="2731277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31755-3234-D9D4-F696-74F2AF596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B18E15-022B-44A8-9B71-2E64D6388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8303731" cy="7305777"/>
          </a:xfrm>
        </p:spPr>
      </p:pic>
    </p:spTree>
    <p:extLst>
      <p:ext uri="{BB962C8B-B14F-4D97-AF65-F5344CB8AC3E}">
        <p14:creationId xmlns:p14="http://schemas.microsoft.com/office/powerpoint/2010/main" val="705507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2C6943-1038-82DF-92F9-1970FCFAC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7E7173-3D24-9BAD-80E6-24DC66AC79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586567" cy="6810292"/>
          </a:xfrm>
        </p:spPr>
      </p:pic>
    </p:spTree>
    <p:extLst>
      <p:ext uri="{BB962C8B-B14F-4D97-AF65-F5344CB8AC3E}">
        <p14:creationId xmlns:p14="http://schemas.microsoft.com/office/powerpoint/2010/main" val="1929728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E5044B-074C-52A5-7155-341F90CAF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64BA26-89E8-5593-333D-C00C0CFF91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730583" cy="6985855"/>
          </a:xfrm>
        </p:spPr>
      </p:pic>
    </p:spTree>
    <p:extLst>
      <p:ext uri="{BB962C8B-B14F-4D97-AF65-F5344CB8AC3E}">
        <p14:creationId xmlns:p14="http://schemas.microsoft.com/office/powerpoint/2010/main" val="3881994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FE3C8-52AD-EACB-4ED6-B81ABA8B1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403103-6ACE-5BBB-BEF2-A420E227D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613260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DF1002-96BF-9BB0-E19B-6A8A49501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64DFE7-6B89-BFB3-58BB-5A27F45902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916912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81376A-C2B5-3F16-667F-0A0922BE5D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959918-8973-2271-85B1-2285026D09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2657"/>
            <a:ext cx="7055019" cy="6880657"/>
          </a:xfrm>
        </p:spPr>
      </p:pic>
    </p:spTree>
    <p:extLst>
      <p:ext uri="{BB962C8B-B14F-4D97-AF65-F5344CB8AC3E}">
        <p14:creationId xmlns:p14="http://schemas.microsoft.com/office/powerpoint/2010/main" val="1767857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BFD423-A0A7-7A0A-F60C-CC3D4534D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4BF3A7-4FD3-CD63-EAF4-5B99B1A2C1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201" y="-171400"/>
            <a:ext cx="5811063" cy="7059449"/>
          </a:xfrm>
        </p:spPr>
      </p:pic>
    </p:spTree>
    <p:extLst>
      <p:ext uri="{BB962C8B-B14F-4D97-AF65-F5344CB8AC3E}">
        <p14:creationId xmlns:p14="http://schemas.microsoft.com/office/powerpoint/2010/main" val="3287865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0FE26D-16CB-5171-C52A-B9D6BCD2C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C46888-069C-5246-32D9-2B059B2A74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440752"/>
            <a:ext cx="5760640" cy="9111887"/>
          </a:xfrm>
        </p:spPr>
      </p:pic>
    </p:spTree>
    <p:extLst>
      <p:ext uri="{BB962C8B-B14F-4D97-AF65-F5344CB8AC3E}">
        <p14:creationId xmlns:p14="http://schemas.microsoft.com/office/powerpoint/2010/main" val="208135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A7F309-59E1-4AA3-869E-07B2B8140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06990D-911F-DAB3-EB76-888F0D57D7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06" y="0"/>
            <a:ext cx="6008074" cy="6892629"/>
          </a:xfrm>
        </p:spPr>
      </p:pic>
    </p:spTree>
    <p:extLst>
      <p:ext uri="{BB962C8B-B14F-4D97-AF65-F5344CB8AC3E}">
        <p14:creationId xmlns:p14="http://schemas.microsoft.com/office/powerpoint/2010/main" val="3499222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F05EF0-BECB-BFAB-CE0B-2102ED213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E632FF-4F9B-6AED-06D9-1F8A137143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671" y="-99392"/>
            <a:ext cx="6428625" cy="7003048"/>
          </a:xfrm>
        </p:spPr>
      </p:pic>
    </p:spTree>
    <p:extLst>
      <p:ext uri="{BB962C8B-B14F-4D97-AF65-F5344CB8AC3E}">
        <p14:creationId xmlns:p14="http://schemas.microsoft.com/office/powerpoint/2010/main" val="855553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28E9F6-78B9-5066-3598-18816752D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7BB870-90DC-FFB7-039F-5C45D03156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49156"/>
            <a:ext cx="5544616" cy="6930770"/>
          </a:xfrm>
        </p:spPr>
      </p:pic>
    </p:spTree>
    <p:extLst>
      <p:ext uri="{BB962C8B-B14F-4D97-AF65-F5344CB8AC3E}">
        <p14:creationId xmlns:p14="http://schemas.microsoft.com/office/powerpoint/2010/main" val="1657975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242760-0676-E83C-BDCB-004C07B25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3B0C6A-A902-FB5D-8FC6-2AA3C47058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89" y="486977"/>
            <a:ext cx="11087811" cy="6005898"/>
          </a:xfrm>
        </p:spPr>
      </p:pic>
    </p:spTree>
    <p:extLst>
      <p:ext uri="{BB962C8B-B14F-4D97-AF65-F5344CB8AC3E}">
        <p14:creationId xmlns:p14="http://schemas.microsoft.com/office/powerpoint/2010/main" val="1642613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DFF9DA-ECC4-25AC-CF03-8941EFABE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BBDD64-540C-9959-723B-75AFAF5A95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55120"/>
            <a:ext cx="9015674" cy="6285929"/>
          </a:xfrm>
        </p:spPr>
      </p:pic>
    </p:spTree>
    <p:extLst>
      <p:ext uri="{BB962C8B-B14F-4D97-AF65-F5344CB8AC3E}">
        <p14:creationId xmlns:p14="http://schemas.microsoft.com/office/powerpoint/2010/main" val="1232893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53340-C2A9-7515-37FC-BC59B243D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E24345-35BC-38FF-3C3F-F2730A2AE8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05232"/>
            <a:ext cx="5688725" cy="6948063"/>
          </a:xfrm>
        </p:spPr>
      </p:pic>
    </p:spTree>
    <p:extLst>
      <p:ext uri="{BB962C8B-B14F-4D97-AF65-F5344CB8AC3E}">
        <p14:creationId xmlns:p14="http://schemas.microsoft.com/office/powerpoint/2010/main" val="2130636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E36108-E40E-9C23-3374-A0E10C83E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C02963-62A5-1650-0C25-78807E5C63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32" y="104251"/>
            <a:ext cx="9789538" cy="6649498"/>
          </a:xfrm>
        </p:spPr>
      </p:pic>
    </p:spTree>
    <p:extLst>
      <p:ext uri="{BB962C8B-B14F-4D97-AF65-F5344CB8AC3E}">
        <p14:creationId xmlns:p14="http://schemas.microsoft.com/office/powerpoint/2010/main" val="644178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367559-7458-527E-55E9-631854B9A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D6E565-956D-427F-D511-B852D9BF51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961392" cy="6931853"/>
          </a:xfrm>
        </p:spPr>
      </p:pic>
    </p:spTree>
    <p:extLst>
      <p:ext uri="{BB962C8B-B14F-4D97-AF65-F5344CB8AC3E}">
        <p14:creationId xmlns:p14="http://schemas.microsoft.com/office/powerpoint/2010/main" val="2626154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810FE-FC62-ADF3-237A-5141B658B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614D0E-A489-A56F-1DA0-DB07C04F6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43" y="440172"/>
            <a:ext cx="10800361" cy="6052703"/>
          </a:xfrm>
        </p:spPr>
      </p:pic>
    </p:spTree>
    <p:extLst>
      <p:ext uri="{BB962C8B-B14F-4D97-AF65-F5344CB8AC3E}">
        <p14:creationId xmlns:p14="http://schemas.microsoft.com/office/powerpoint/2010/main" val="3425735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2818EF-D683-DD90-3334-C57C415A4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883658E-3DFE-62FA-4A67-9CD9D35F7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93622"/>
            <a:ext cx="5472607" cy="6935582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1D4DAED0-465F-3804-5362-3440647E1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507737"/>
            <a:ext cx="1904454" cy="1011066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2363E195-839E-15BF-E43B-6122501B57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74" y="5412010"/>
            <a:ext cx="1904454" cy="107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433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 122</dc:title>
  <dc:creator>Perroquet34740</dc:creator>
  <cp:lastModifiedBy>jean-louis BEYAERT</cp:lastModifiedBy>
  <cp:revision>4</cp:revision>
  <dcterms:created xsi:type="dcterms:W3CDTF">2024-05-23T17:47:38Z</dcterms:created>
  <dcterms:modified xsi:type="dcterms:W3CDTF">2024-05-23T18:18:14Z</dcterms:modified>
</cp:coreProperties>
</file>