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2" r:id="rId37"/>
    <p:sldId id="293" r:id="rId38"/>
    <p:sldId id="294" r:id="rId39"/>
    <p:sldId id="291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F38-E458-498E-BB34-41181CB2EC8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39C9-92EF-4B48-81AC-01F68244CE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8900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F38-E458-498E-BB34-41181CB2EC8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39C9-92EF-4B48-81AC-01F68244CE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413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F38-E458-498E-BB34-41181CB2EC8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39C9-92EF-4B48-81AC-01F68244CE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9104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F38-E458-498E-BB34-41181CB2EC8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39C9-92EF-4B48-81AC-01F68244CE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274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F38-E458-498E-BB34-41181CB2EC8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39C9-92EF-4B48-81AC-01F68244CE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2970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F38-E458-498E-BB34-41181CB2EC8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39C9-92EF-4B48-81AC-01F68244CE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370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F38-E458-498E-BB34-41181CB2EC8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39C9-92EF-4B48-81AC-01F68244CE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75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F38-E458-498E-BB34-41181CB2EC8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39C9-92EF-4B48-81AC-01F68244CE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4690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F38-E458-498E-BB34-41181CB2EC8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39C9-92EF-4B48-81AC-01F68244CE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152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F38-E458-498E-BB34-41181CB2EC8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39C9-92EF-4B48-81AC-01F68244CE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924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CEF38-E458-498E-BB34-41181CB2EC8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39C9-92EF-4B48-81AC-01F68244CE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487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5CEF38-E458-498E-BB34-41181CB2EC8B}" type="datetimeFigureOut">
              <a:rPr lang="fr-FR" smtClean="0"/>
              <a:t>18/05/2024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39C9-92EF-4B48-81AC-01F68244CE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85522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FA4980-F3EA-2A26-A832-2801026F0F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3DE794A-4D4A-E232-8CC8-011CD3B43FF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C995605-1223-3DEC-A047-C84AB90E124E}"/>
              </a:ext>
            </a:extLst>
          </p:cNvPr>
          <p:cNvSpPr/>
          <p:nvPr/>
        </p:nvSpPr>
        <p:spPr>
          <a:xfrm>
            <a:off x="1919536" y="476672"/>
            <a:ext cx="79668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N°121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6AA9153-689D-138E-F532-9AB39D6D5D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969" y="1400002"/>
            <a:ext cx="6858000" cy="47815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69CF8F1-8982-7976-686B-2AE38CD48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349875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131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90A566-58BD-59A4-0368-370575F8F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FE23E6-F68B-5EA1-249E-DF8B0DD40A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52636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3322039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E2271B-9B2B-8F33-2C10-173FE03FE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817209-339E-DCE7-FFAB-4418027544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437" y="0"/>
            <a:ext cx="5755126" cy="6963703"/>
          </a:xfrm>
        </p:spPr>
      </p:pic>
    </p:spTree>
    <p:extLst>
      <p:ext uri="{BB962C8B-B14F-4D97-AF65-F5344CB8AC3E}">
        <p14:creationId xmlns:p14="http://schemas.microsoft.com/office/powerpoint/2010/main" val="1602670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5E11D6-04A0-65CA-E817-66F76506F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F27F3F-1D2D-E736-6E3E-14961FAC1E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075" y="0"/>
            <a:ext cx="4722141" cy="6801723"/>
          </a:xfrm>
        </p:spPr>
      </p:pic>
    </p:spTree>
    <p:extLst>
      <p:ext uri="{BB962C8B-B14F-4D97-AF65-F5344CB8AC3E}">
        <p14:creationId xmlns:p14="http://schemas.microsoft.com/office/powerpoint/2010/main" val="2846064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2E84AE-042D-9174-A8ED-87EC30C28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0A2AA4-159F-E147-CBB3-5A82B7C66B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486535" cy="6898591"/>
          </a:xfrm>
        </p:spPr>
      </p:pic>
    </p:spTree>
    <p:extLst>
      <p:ext uri="{BB962C8B-B14F-4D97-AF65-F5344CB8AC3E}">
        <p14:creationId xmlns:p14="http://schemas.microsoft.com/office/powerpoint/2010/main" val="4204137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1F983C-FEAB-9939-55FA-AA7F473D6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7511CD-DF02-FF8A-28CC-3736A80218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849" y="-243408"/>
            <a:ext cx="8903644" cy="8064896"/>
          </a:xfrm>
        </p:spPr>
      </p:pic>
    </p:spTree>
    <p:extLst>
      <p:ext uri="{BB962C8B-B14F-4D97-AF65-F5344CB8AC3E}">
        <p14:creationId xmlns:p14="http://schemas.microsoft.com/office/powerpoint/2010/main" val="2220846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549099-3594-0304-F472-54C01877C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7CD965-5322-2FD8-144D-3312A0A37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554" y="0"/>
            <a:ext cx="5273694" cy="6938017"/>
          </a:xfrm>
        </p:spPr>
      </p:pic>
    </p:spTree>
    <p:extLst>
      <p:ext uri="{BB962C8B-B14F-4D97-AF65-F5344CB8AC3E}">
        <p14:creationId xmlns:p14="http://schemas.microsoft.com/office/powerpoint/2010/main" val="1905994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C1EAD9-9EF2-B608-BBD1-EBAA77754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D8531BE-88D6-F1AF-125F-904A003E3F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616" y="0"/>
            <a:ext cx="7377728" cy="6895074"/>
          </a:xfrm>
        </p:spPr>
      </p:pic>
    </p:spTree>
    <p:extLst>
      <p:ext uri="{BB962C8B-B14F-4D97-AF65-F5344CB8AC3E}">
        <p14:creationId xmlns:p14="http://schemas.microsoft.com/office/powerpoint/2010/main" val="1183944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1AFAC4-1D2A-9CA3-AA36-37F2DD1BF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EFA4A2-713F-5449-128C-71869D1F55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602" y="0"/>
            <a:ext cx="5095638" cy="6945957"/>
          </a:xfrm>
        </p:spPr>
      </p:pic>
    </p:spTree>
    <p:extLst>
      <p:ext uri="{BB962C8B-B14F-4D97-AF65-F5344CB8AC3E}">
        <p14:creationId xmlns:p14="http://schemas.microsoft.com/office/powerpoint/2010/main" val="1438711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8348A5-C42B-6960-D8CC-053E0A9A7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DFE063-B08F-6D34-F875-BDE47B60E2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685510" cy="6874495"/>
          </a:xfrm>
        </p:spPr>
      </p:pic>
    </p:spTree>
    <p:extLst>
      <p:ext uri="{BB962C8B-B14F-4D97-AF65-F5344CB8AC3E}">
        <p14:creationId xmlns:p14="http://schemas.microsoft.com/office/powerpoint/2010/main" val="3079641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7E5C97-CD72-0977-3644-F67D8FE11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66AE7D-139B-4A97-D482-65216ADD0D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6348"/>
            <a:ext cx="6668820" cy="6912021"/>
          </a:xfrm>
        </p:spPr>
      </p:pic>
    </p:spTree>
    <p:extLst>
      <p:ext uri="{BB962C8B-B14F-4D97-AF65-F5344CB8AC3E}">
        <p14:creationId xmlns:p14="http://schemas.microsoft.com/office/powerpoint/2010/main" val="4205870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D42415-2D1F-9AD1-45BF-FD02D83D4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F554C3-3B48-6989-9601-B52ADF16C6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365125"/>
            <a:ext cx="4931918" cy="6176963"/>
          </a:xfrm>
        </p:spPr>
      </p:pic>
    </p:spTree>
    <p:extLst>
      <p:ext uri="{BB962C8B-B14F-4D97-AF65-F5344CB8AC3E}">
        <p14:creationId xmlns:p14="http://schemas.microsoft.com/office/powerpoint/2010/main" val="4099000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35E1F4-E1B1-B5B7-C71A-AC00FD05E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BAC4BB-BA93-6D58-54EE-8A553ED8B6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974418" cy="6858000"/>
          </a:xfrm>
        </p:spPr>
      </p:pic>
    </p:spTree>
    <p:extLst>
      <p:ext uri="{BB962C8B-B14F-4D97-AF65-F5344CB8AC3E}">
        <p14:creationId xmlns:p14="http://schemas.microsoft.com/office/powerpoint/2010/main" val="3308518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246C63-A20A-A57E-B579-6C224E09E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B739C5-9D2C-A31F-1945-F1D038E166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548" y="116632"/>
            <a:ext cx="6049671" cy="6624736"/>
          </a:xfrm>
        </p:spPr>
      </p:pic>
    </p:spTree>
    <p:extLst>
      <p:ext uri="{BB962C8B-B14F-4D97-AF65-F5344CB8AC3E}">
        <p14:creationId xmlns:p14="http://schemas.microsoft.com/office/powerpoint/2010/main" val="3404418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E41C89-2DC0-888A-C7A1-30EA02593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DCA040-C1F7-1D1B-40E3-21DC4E5D34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563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634440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92C169-C625-85E2-DAEA-CB2EE0AC9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8B626F2-2F22-7258-8166-58F4C39ACE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958" y="0"/>
            <a:ext cx="5678329" cy="7362397"/>
          </a:xfrm>
        </p:spPr>
      </p:pic>
    </p:spTree>
    <p:extLst>
      <p:ext uri="{BB962C8B-B14F-4D97-AF65-F5344CB8AC3E}">
        <p14:creationId xmlns:p14="http://schemas.microsoft.com/office/powerpoint/2010/main" val="191895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DD0A10-55D1-39AD-77BB-535B898B1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7AA235-0953-E5C3-660D-C89B867369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743599"/>
            <a:ext cx="6624735" cy="14345198"/>
          </a:xfrm>
        </p:spPr>
      </p:pic>
    </p:spTree>
    <p:extLst>
      <p:ext uri="{BB962C8B-B14F-4D97-AF65-F5344CB8AC3E}">
        <p14:creationId xmlns:p14="http://schemas.microsoft.com/office/powerpoint/2010/main" val="3635978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B49999-E7BA-ECAD-B2A7-B8D244E16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A06813D-E1AE-B0FF-3DAD-1FB45117D9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30936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055860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10DF58-94BC-A6FA-D422-628D3071A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64F8B9-E0AB-E59B-D83D-B435949733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57612"/>
            <a:ext cx="7115005" cy="6858000"/>
          </a:xfrm>
        </p:spPr>
      </p:pic>
    </p:spTree>
    <p:extLst>
      <p:ext uri="{BB962C8B-B14F-4D97-AF65-F5344CB8AC3E}">
        <p14:creationId xmlns:p14="http://schemas.microsoft.com/office/powerpoint/2010/main" val="3894761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E12E6-F3B6-02F1-D6AE-9A154BB6A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35156A-534B-9EAB-A6F7-C10256AA45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0"/>
            <a:ext cx="5112568" cy="7950726"/>
          </a:xfrm>
        </p:spPr>
      </p:pic>
    </p:spTree>
    <p:extLst>
      <p:ext uri="{BB962C8B-B14F-4D97-AF65-F5344CB8AC3E}">
        <p14:creationId xmlns:p14="http://schemas.microsoft.com/office/powerpoint/2010/main" val="92613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B3EB3D-7859-65A9-2E6B-369F21DA1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83CF76-8954-C8C3-2DB0-FFCBA47290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2802"/>
            <a:ext cx="7780886" cy="6858000"/>
          </a:xfrm>
        </p:spPr>
      </p:pic>
    </p:spTree>
    <p:extLst>
      <p:ext uri="{BB962C8B-B14F-4D97-AF65-F5344CB8AC3E}">
        <p14:creationId xmlns:p14="http://schemas.microsoft.com/office/powerpoint/2010/main" val="250688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7B1E77-F462-A74C-B1F9-1487596C4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DA7B80-8019-17DF-DFB6-70B14DD3A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3550649"/>
            <a:ext cx="8784976" cy="15615882"/>
          </a:xfrm>
        </p:spPr>
      </p:pic>
    </p:spTree>
    <p:extLst>
      <p:ext uri="{BB962C8B-B14F-4D97-AF65-F5344CB8AC3E}">
        <p14:creationId xmlns:p14="http://schemas.microsoft.com/office/powerpoint/2010/main" val="275127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DD142E-EB90-E8D8-BA2F-C4C4DA921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C62EA0-1291-0BEC-0E6B-61A1B4A566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766" y="0"/>
            <a:ext cx="4800458" cy="6898861"/>
          </a:xfrm>
        </p:spPr>
      </p:pic>
    </p:spTree>
    <p:extLst>
      <p:ext uri="{BB962C8B-B14F-4D97-AF65-F5344CB8AC3E}">
        <p14:creationId xmlns:p14="http://schemas.microsoft.com/office/powerpoint/2010/main" val="2669483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D04E1D-F005-0C9D-8AB9-F69860C3C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202719-48C7-839C-F9F2-D9234D5C09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200" y="-531440"/>
            <a:ext cx="5928104" cy="8418609"/>
          </a:xfrm>
        </p:spPr>
      </p:pic>
    </p:spTree>
    <p:extLst>
      <p:ext uri="{BB962C8B-B14F-4D97-AF65-F5344CB8AC3E}">
        <p14:creationId xmlns:p14="http://schemas.microsoft.com/office/powerpoint/2010/main" val="2941531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DA3C01-F73A-5C54-6F5F-AE2A225E0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3FA9E1-C3BF-FF75-4C34-0033F17DCA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060" y="-21922"/>
            <a:ext cx="10085879" cy="7179117"/>
          </a:xfrm>
        </p:spPr>
      </p:pic>
    </p:spTree>
    <p:extLst>
      <p:ext uri="{BB962C8B-B14F-4D97-AF65-F5344CB8AC3E}">
        <p14:creationId xmlns:p14="http://schemas.microsoft.com/office/powerpoint/2010/main" val="2167132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A5D0C5-F53E-AC37-CEB4-419FC7075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48F8C5-E20C-8611-425E-F53063FDDF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272297" cy="6968133"/>
          </a:xfrm>
        </p:spPr>
      </p:pic>
    </p:spTree>
    <p:extLst>
      <p:ext uri="{BB962C8B-B14F-4D97-AF65-F5344CB8AC3E}">
        <p14:creationId xmlns:p14="http://schemas.microsoft.com/office/powerpoint/2010/main" val="421230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8EB2F9-DCE7-A4D0-5973-5230F5022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2CC190-7B7C-85D1-F83C-7046FF3679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762878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8E00E0-C3FD-2390-B118-B128F7CA8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864380-729C-37AD-1A41-B79984B7D3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023276" cy="6903107"/>
          </a:xfrm>
        </p:spPr>
      </p:pic>
    </p:spTree>
    <p:extLst>
      <p:ext uri="{BB962C8B-B14F-4D97-AF65-F5344CB8AC3E}">
        <p14:creationId xmlns:p14="http://schemas.microsoft.com/office/powerpoint/2010/main" val="84910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3E84E6-73EB-2747-5C99-C350F63A4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5619FE-A2E6-FB0A-A76E-0126DD75C9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16632"/>
            <a:ext cx="9761934" cy="9761934"/>
          </a:xfrm>
        </p:spPr>
      </p:pic>
    </p:spTree>
    <p:extLst>
      <p:ext uri="{BB962C8B-B14F-4D97-AF65-F5344CB8AC3E}">
        <p14:creationId xmlns:p14="http://schemas.microsoft.com/office/powerpoint/2010/main" val="798121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62AD8F-9F9A-0418-B44B-3A0847854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C75E57-2B68-B723-76F0-803F348EFD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010902"/>
            <a:ext cx="9358932" cy="4836195"/>
          </a:xfrm>
        </p:spPr>
      </p:pic>
    </p:spTree>
    <p:extLst>
      <p:ext uri="{BB962C8B-B14F-4D97-AF65-F5344CB8AC3E}">
        <p14:creationId xmlns:p14="http://schemas.microsoft.com/office/powerpoint/2010/main" val="1909218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D0B2CC-1211-C245-6B43-7D06D18FE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A9611B-1C87-A988-F076-B4CC91B3F7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755576"/>
            <a:ext cx="6992554" cy="10009222"/>
          </a:xfrm>
        </p:spPr>
      </p:pic>
    </p:spTree>
    <p:extLst>
      <p:ext uri="{BB962C8B-B14F-4D97-AF65-F5344CB8AC3E}">
        <p14:creationId xmlns:p14="http://schemas.microsoft.com/office/powerpoint/2010/main" val="3567002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97F6A2-164A-4D54-34AB-3E388E47F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603564-9507-79FC-E985-104751A8CD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6667"/>
            <a:ext cx="5322821" cy="6891333"/>
          </a:xfrm>
        </p:spPr>
      </p:pic>
    </p:spTree>
    <p:extLst>
      <p:ext uri="{BB962C8B-B14F-4D97-AF65-F5344CB8AC3E}">
        <p14:creationId xmlns:p14="http://schemas.microsoft.com/office/powerpoint/2010/main" val="4140359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0F980A-8473-0F01-EF11-CD4D194DE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859C16-83DA-44BE-48CE-4DDA46DC8F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344" y="0"/>
            <a:ext cx="5746919" cy="6822149"/>
          </a:xfrm>
        </p:spPr>
      </p:pic>
    </p:spTree>
    <p:extLst>
      <p:ext uri="{BB962C8B-B14F-4D97-AF65-F5344CB8AC3E}">
        <p14:creationId xmlns:p14="http://schemas.microsoft.com/office/powerpoint/2010/main" val="1347493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490F6D-1D7E-080E-F169-28B8DA52C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26A499-72F3-2BD9-FBC3-BFA02E505B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20482"/>
            <a:ext cx="6031160" cy="6673261"/>
          </a:xfrm>
        </p:spPr>
      </p:pic>
    </p:spTree>
    <p:extLst>
      <p:ext uri="{BB962C8B-B14F-4D97-AF65-F5344CB8AC3E}">
        <p14:creationId xmlns:p14="http://schemas.microsoft.com/office/powerpoint/2010/main" val="4247642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3E97F5-16E9-742B-53BF-580ECE3D8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696373-B62B-3D49-C0AE-AA5AEC7914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819472"/>
            <a:ext cx="9694197" cy="8110812"/>
          </a:xfrm>
        </p:spPr>
      </p:pic>
    </p:spTree>
    <p:extLst>
      <p:ext uri="{BB962C8B-B14F-4D97-AF65-F5344CB8AC3E}">
        <p14:creationId xmlns:p14="http://schemas.microsoft.com/office/powerpoint/2010/main" val="1989746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A0DCC2-A8CA-061F-EAAF-24F9B3EFA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AF5E10-8BA5-8CCA-B729-980940A54A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02397"/>
            <a:ext cx="6301835" cy="6932020"/>
          </a:xfrm>
        </p:spPr>
      </p:pic>
    </p:spTree>
    <p:extLst>
      <p:ext uri="{BB962C8B-B14F-4D97-AF65-F5344CB8AC3E}">
        <p14:creationId xmlns:p14="http://schemas.microsoft.com/office/powerpoint/2010/main" val="1918196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743249-9535-D6A4-E558-43F02D22A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E1EAFE-8A5C-1524-393E-18FD2A3B08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45754"/>
            <a:ext cx="6534709" cy="6812246"/>
          </a:xfrm>
        </p:spPr>
      </p:pic>
    </p:spTree>
    <p:extLst>
      <p:ext uri="{BB962C8B-B14F-4D97-AF65-F5344CB8AC3E}">
        <p14:creationId xmlns:p14="http://schemas.microsoft.com/office/powerpoint/2010/main" val="329216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D44E8F-5FAE-B6C3-19EC-6061E03D9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F18825-52A0-F41C-A2F2-8B0470CB88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6452"/>
            <a:ext cx="8485627" cy="6655914"/>
          </a:xfrm>
        </p:spPr>
      </p:pic>
    </p:spTree>
    <p:extLst>
      <p:ext uri="{BB962C8B-B14F-4D97-AF65-F5344CB8AC3E}">
        <p14:creationId xmlns:p14="http://schemas.microsoft.com/office/powerpoint/2010/main" val="2450347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0A648C-CF75-F49B-BD8B-F49CE84CF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03D452-AD89-3DDE-EA23-B805F4B188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1054" y="-243408"/>
            <a:ext cx="12463054" cy="8308702"/>
          </a:xfrm>
        </p:spPr>
      </p:pic>
    </p:spTree>
    <p:extLst>
      <p:ext uri="{BB962C8B-B14F-4D97-AF65-F5344CB8AC3E}">
        <p14:creationId xmlns:p14="http://schemas.microsoft.com/office/powerpoint/2010/main" val="2521081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D0513B-A6B2-C0C7-77F1-1A63DA420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617083-1898-6C26-3BD3-E636E3A5B8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026" y="55539"/>
            <a:ext cx="9069948" cy="6802461"/>
          </a:xfrm>
        </p:spPr>
      </p:pic>
    </p:spTree>
    <p:extLst>
      <p:ext uri="{BB962C8B-B14F-4D97-AF65-F5344CB8AC3E}">
        <p14:creationId xmlns:p14="http://schemas.microsoft.com/office/powerpoint/2010/main" val="2884255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0E60F7-1908-535D-91BC-28BADFCCA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E9303F-EBB4-3E63-F507-622C99FC4D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733" y="696701"/>
            <a:ext cx="9294533" cy="5796174"/>
          </a:xfrm>
        </p:spPr>
      </p:pic>
    </p:spTree>
    <p:extLst>
      <p:ext uri="{BB962C8B-B14F-4D97-AF65-F5344CB8AC3E}">
        <p14:creationId xmlns:p14="http://schemas.microsoft.com/office/powerpoint/2010/main" val="3101828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871A45-7BD4-754C-83D4-4A59DEFB5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7CE1B2-4996-64D6-D353-4C9991D91A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2167"/>
            <a:ext cx="7923250" cy="6655530"/>
          </a:xfrm>
        </p:spPr>
      </p:pic>
    </p:spTree>
    <p:extLst>
      <p:ext uri="{BB962C8B-B14F-4D97-AF65-F5344CB8AC3E}">
        <p14:creationId xmlns:p14="http://schemas.microsoft.com/office/powerpoint/2010/main" val="2690937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D19286-9BFF-C600-132B-414165BE1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BCADA2-7A4D-8F0F-2E5A-178F7A81A0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0763" y="365124"/>
            <a:ext cx="11634563" cy="6634281"/>
          </a:xfrm>
        </p:spPr>
      </p:pic>
    </p:spTree>
    <p:extLst>
      <p:ext uri="{BB962C8B-B14F-4D97-AF65-F5344CB8AC3E}">
        <p14:creationId xmlns:p14="http://schemas.microsoft.com/office/powerpoint/2010/main" val="3974597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7D22ED-D26B-65AA-98C8-8BA4BB2EB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4B53A0-A72D-CA0C-8477-47F6DE1B7D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48000"/>
            <a:ext cx="9041600" cy="6361999"/>
          </a:xfrm>
        </p:spPr>
      </p:pic>
    </p:spTree>
    <p:extLst>
      <p:ext uri="{BB962C8B-B14F-4D97-AF65-F5344CB8AC3E}">
        <p14:creationId xmlns:p14="http://schemas.microsoft.com/office/powerpoint/2010/main" val="2770247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43FF14-0427-39EA-F262-A279315FD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F27F2B-74D6-D0E2-4B82-528CA44C2F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603448"/>
            <a:ext cx="6239721" cy="7754218"/>
          </a:xfrm>
        </p:spPr>
      </p:pic>
    </p:spTree>
    <p:extLst>
      <p:ext uri="{BB962C8B-B14F-4D97-AF65-F5344CB8AC3E}">
        <p14:creationId xmlns:p14="http://schemas.microsoft.com/office/powerpoint/2010/main" val="3383939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4CADAF-11B6-0B28-606D-F20F4B852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20AFD6-7519-B4E2-2DBB-683A5FA789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464"/>
            <a:ext cx="5561559" cy="6831857"/>
          </a:xfrm>
        </p:spPr>
      </p:pic>
    </p:spTree>
    <p:extLst>
      <p:ext uri="{BB962C8B-B14F-4D97-AF65-F5344CB8AC3E}">
        <p14:creationId xmlns:p14="http://schemas.microsoft.com/office/powerpoint/2010/main" val="105175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277863-5FD6-FCE6-B505-3C1FBFFCC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D059FC-E313-2B03-74FD-D8B7AEFB3F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865407"/>
            <a:ext cx="5904656" cy="8868212"/>
          </a:xfrm>
        </p:spPr>
      </p:pic>
    </p:spTree>
    <p:extLst>
      <p:ext uri="{BB962C8B-B14F-4D97-AF65-F5344CB8AC3E}">
        <p14:creationId xmlns:p14="http://schemas.microsoft.com/office/powerpoint/2010/main" val="2294440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374547-1874-C615-C488-9AE1BC9CD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EDE3AE-04F1-F071-95FE-7BAB50BF36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78" y="0"/>
            <a:ext cx="6284709" cy="6810427"/>
          </a:xfrm>
        </p:spPr>
      </p:pic>
    </p:spTree>
    <p:extLst>
      <p:ext uri="{BB962C8B-B14F-4D97-AF65-F5344CB8AC3E}">
        <p14:creationId xmlns:p14="http://schemas.microsoft.com/office/powerpoint/2010/main" val="1441666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329A69-7C50-E97B-CD0F-CC5111479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82E306-19EF-469B-0287-03B03A6B25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75076"/>
            <a:ext cx="4896544" cy="6674569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4E6D86F-2BE7-150A-24DB-0F62FA8588B7}"/>
              </a:ext>
            </a:extLst>
          </p:cNvPr>
          <p:cNvSpPr/>
          <p:nvPr/>
        </p:nvSpPr>
        <p:spPr>
          <a:xfrm>
            <a:off x="2927648" y="5552657"/>
            <a:ext cx="436243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Sardou volontaire pour</a:t>
            </a:r>
          </a:p>
          <a:p>
            <a:pPr algn="ctr"/>
            <a:r>
              <a:rPr lang="fr-FR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l’eurovision 2025</a:t>
            </a:r>
          </a:p>
        </p:txBody>
      </p:sp>
    </p:spTree>
    <p:extLst>
      <p:ext uri="{BB962C8B-B14F-4D97-AF65-F5344CB8AC3E}">
        <p14:creationId xmlns:p14="http://schemas.microsoft.com/office/powerpoint/2010/main" val="584413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DF5A69-367A-4377-8D15-CF2E52BD2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44A688-7CD9-CE95-99D5-483381CA11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9D0C565-100E-3DC0-6837-EEA463EF7C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73325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DE31050-1DA2-E874-4AEF-7A48BD3A30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76" y="5540375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5549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45</TotalTime>
  <Words>12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N°121 </dc:title>
  <dc:creator>Perroquet34740</dc:creator>
  <cp:lastModifiedBy>jean-louis BEYAERT</cp:lastModifiedBy>
  <cp:revision>4</cp:revision>
  <dcterms:created xsi:type="dcterms:W3CDTF">2024-05-18T17:35:59Z</dcterms:created>
  <dcterms:modified xsi:type="dcterms:W3CDTF">2024-05-18T18:20:59Z</dcterms:modified>
</cp:coreProperties>
</file>