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159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7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596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93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909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489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209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319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098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696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877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8D65F-92A6-4ADB-B4BF-031CDAD874C8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4A7AA-234D-4807-9E96-801FC8DDF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9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8649C4-D440-3C07-A3E9-FF25723F33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B2D5671-13B9-DC69-043B-243CA1B81D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D8333ED-C3D2-BCB7-ECD6-ED3B8357CC21}"/>
              </a:ext>
            </a:extLst>
          </p:cNvPr>
          <p:cNvSpPr/>
          <p:nvPr/>
        </p:nvSpPr>
        <p:spPr>
          <a:xfrm>
            <a:off x="1775520" y="332656"/>
            <a:ext cx="8110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N°120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BD47282-E1E7-AF8C-A1E3-8BAC48F1FA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047" y="1244525"/>
            <a:ext cx="3811905" cy="52578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3E475AC-D38B-FAB5-D0F8-E1F7463B05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98" y="51347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701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F5F91-4BA8-3C62-47AF-76A3D39E7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2AD4DF-62E5-9287-2857-E5E862119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313"/>
            <a:ext cx="6692593" cy="6858000"/>
          </a:xfrm>
        </p:spPr>
      </p:pic>
    </p:spTree>
    <p:extLst>
      <p:ext uri="{BB962C8B-B14F-4D97-AF65-F5344CB8AC3E}">
        <p14:creationId xmlns:p14="http://schemas.microsoft.com/office/powerpoint/2010/main" val="295376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33B389-2A3B-9DC7-050A-3430BA1BE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DB405F-998C-CFA0-E7D2-AB6F5AA8F5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8565182" cy="8565182"/>
          </a:xfrm>
        </p:spPr>
      </p:pic>
    </p:spTree>
    <p:extLst>
      <p:ext uri="{BB962C8B-B14F-4D97-AF65-F5344CB8AC3E}">
        <p14:creationId xmlns:p14="http://schemas.microsoft.com/office/powerpoint/2010/main" val="933362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9F6B1D-A01F-FC4A-2739-71E79F4D5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83DEE4-404C-6899-3AE6-8F36F51083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50" y="0"/>
            <a:ext cx="6821669" cy="6925421"/>
          </a:xfrm>
        </p:spPr>
      </p:pic>
    </p:spTree>
    <p:extLst>
      <p:ext uri="{BB962C8B-B14F-4D97-AF65-F5344CB8AC3E}">
        <p14:creationId xmlns:p14="http://schemas.microsoft.com/office/powerpoint/2010/main" val="229338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91C6A-F2F2-EA39-AF29-0824EECB7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368B27-DEC1-D4AF-A808-B86DD996E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7251"/>
            <a:ext cx="6396618" cy="6992501"/>
          </a:xfrm>
        </p:spPr>
      </p:pic>
    </p:spTree>
    <p:extLst>
      <p:ext uri="{BB962C8B-B14F-4D97-AF65-F5344CB8AC3E}">
        <p14:creationId xmlns:p14="http://schemas.microsoft.com/office/powerpoint/2010/main" val="4163490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8BF67-A12F-83CF-4D6D-05702C87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B7424B-5A19-BB26-4DDF-84BC813E23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90598"/>
            <a:ext cx="5602307" cy="6948598"/>
          </a:xfrm>
        </p:spPr>
      </p:pic>
    </p:spTree>
    <p:extLst>
      <p:ext uri="{BB962C8B-B14F-4D97-AF65-F5344CB8AC3E}">
        <p14:creationId xmlns:p14="http://schemas.microsoft.com/office/powerpoint/2010/main" val="3663130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54B18D-5794-B4A5-E73F-76C2CF5B3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E8406E-AB06-26EF-C5C8-852C610DA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531440"/>
            <a:ext cx="8637190" cy="8637190"/>
          </a:xfrm>
        </p:spPr>
      </p:pic>
    </p:spTree>
    <p:extLst>
      <p:ext uri="{BB962C8B-B14F-4D97-AF65-F5344CB8AC3E}">
        <p14:creationId xmlns:p14="http://schemas.microsoft.com/office/powerpoint/2010/main" val="1440199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C9A242-F7D3-ADCE-207E-B1387CE84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2C3DCA-0C8F-A20A-08F8-C06DA64F1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61" y="101415"/>
            <a:ext cx="9859510" cy="6655170"/>
          </a:xfrm>
        </p:spPr>
      </p:pic>
    </p:spTree>
    <p:extLst>
      <p:ext uri="{BB962C8B-B14F-4D97-AF65-F5344CB8AC3E}">
        <p14:creationId xmlns:p14="http://schemas.microsoft.com/office/powerpoint/2010/main" val="2528722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1E1A8-69DB-B97F-324B-A50680877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835A4-0A72-8C2A-AB9E-425A299697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971600"/>
            <a:ext cx="5040560" cy="11192728"/>
          </a:xfrm>
        </p:spPr>
      </p:pic>
    </p:spTree>
    <p:extLst>
      <p:ext uri="{BB962C8B-B14F-4D97-AF65-F5344CB8AC3E}">
        <p14:creationId xmlns:p14="http://schemas.microsoft.com/office/powerpoint/2010/main" val="2369610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C4D82-B6F3-F9F5-13A8-8E34E3CB5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21C94B-28BB-EEE5-A969-B0A48F6E02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211130" cy="6609668"/>
          </a:xfrm>
        </p:spPr>
      </p:pic>
    </p:spTree>
    <p:extLst>
      <p:ext uri="{BB962C8B-B14F-4D97-AF65-F5344CB8AC3E}">
        <p14:creationId xmlns:p14="http://schemas.microsoft.com/office/powerpoint/2010/main" val="3330608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0158DD-8815-34A4-3590-2398D141F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FC89DA-2DD4-4304-0E37-7C61057C01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2676"/>
            <a:ext cx="4824536" cy="6947333"/>
          </a:xfrm>
        </p:spPr>
      </p:pic>
    </p:spTree>
    <p:extLst>
      <p:ext uri="{BB962C8B-B14F-4D97-AF65-F5344CB8AC3E}">
        <p14:creationId xmlns:p14="http://schemas.microsoft.com/office/powerpoint/2010/main" val="1046108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AC89E-E819-2E8A-218B-EA92466D1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745C56-F707-90FB-41D7-F664553B3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60648"/>
            <a:ext cx="8866205" cy="6760482"/>
          </a:xfrm>
        </p:spPr>
      </p:pic>
    </p:spTree>
    <p:extLst>
      <p:ext uri="{BB962C8B-B14F-4D97-AF65-F5344CB8AC3E}">
        <p14:creationId xmlns:p14="http://schemas.microsoft.com/office/powerpoint/2010/main" val="1743076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F7D1E9-2537-E9D3-A439-1364FE3B4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35197F-156F-FF56-E86F-5016388A3C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3496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3292026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FE8AFE-B486-2EB0-6EF1-FC6F2AA6F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2A7695-6B65-E569-2ADF-D4EFE788F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99392"/>
            <a:ext cx="8038306" cy="6805766"/>
          </a:xfrm>
        </p:spPr>
      </p:pic>
    </p:spTree>
    <p:extLst>
      <p:ext uri="{BB962C8B-B14F-4D97-AF65-F5344CB8AC3E}">
        <p14:creationId xmlns:p14="http://schemas.microsoft.com/office/powerpoint/2010/main" val="15602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6FAC9-3907-FF11-B61A-BCC092FE1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95A4A2-33A1-167D-2B5D-B8BF44187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222298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B5E5B-8549-FEAB-253B-1A88FE844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2FA8E3-0E28-4C1E-E5C3-C7636A9D45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40896"/>
            <a:ext cx="8229299" cy="6898896"/>
          </a:xfrm>
        </p:spPr>
      </p:pic>
    </p:spTree>
    <p:extLst>
      <p:ext uri="{BB962C8B-B14F-4D97-AF65-F5344CB8AC3E}">
        <p14:creationId xmlns:p14="http://schemas.microsoft.com/office/powerpoint/2010/main" val="323497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54D43B-0C30-779D-1263-BF4179592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9E4C5C-0DCB-A136-366D-93B3AFBD40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59106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123560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BD2A4E-FEC5-084F-9E50-D40C4F276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EE0518-9DDE-DEB5-9E4B-DCD866661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184" y="-243408"/>
            <a:ext cx="5396055" cy="7078478"/>
          </a:xfrm>
        </p:spPr>
      </p:pic>
    </p:spTree>
    <p:extLst>
      <p:ext uri="{BB962C8B-B14F-4D97-AF65-F5344CB8AC3E}">
        <p14:creationId xmlns:p14="http://schemas.microsoft.com/office/powerpoint/2010/main" val="1905530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89927F-65AC-3C62-4A07-72082DFC8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599757-3377-2708-6FFE-C27D3DC9C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41372"/>
            <a:ext cx="5822696" cy="6904384"/>
          </a:xfrm>
        </p:spPr>
      </p:pic>
    </p:spTree>
    <p:extLst>
      <p:ext uri="{BB962C8B-B14F-4D97-AF65-F5344CB8AC3E}">
        <p14:creationId xmlns:p14="http://schemas.microsoft.com/office/powerpoint/2010/main" val="851666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EB53F2-AEC7-FCD5-F33F-F811798D8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5CE074-3A4E-FBA0-CD88-5C490D5A62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373" y="0"/>
            <a:ext cx="6873253" cy="7423115"/>
          </a:xfrm>
        </p:spPr>
      </p:pic>
    </p:spTree>
    <p:extLst>
      <p:ext uri="{BB962C8B-B14F-4D97-AF65-F5344CB8AC3E}">
        <p14:creationId xmlns:p14="http://schemas.microsoft.com/office/powerpoint/2010/main" val="1049056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11D7F-B21C-8343-1DDB-4F3596B20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277D23-D1CF-CD3C-DC9D-E6D8CA9D42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564" y="-99392"/>
            <a:ext cx="5733699" cy="7002993"/>
          </a:xfrm>
        </p:spPr>
      </p:pic>
    </p:spTree>
    <p:extLst>
      <p:ext uri="{BB962C8B-B14F-4D97-AF65-F5344CB8AC3E}">
        <p14:creationId xmlns:p14="http://schemas.microsoft.com/office/powerpoint/2010/main" val="938071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AF410-735E-283C-04BE-67AFD9D02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3C460A-434C-8DB5-0717-B7A2350EE5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546" y="463266"/>
            <a:ext cx="5667370" cy="6206094"/>
          </a:xfrm>
        </p:spPr>
      </p:pic>
    </p:spTree>
    <p:extLst>
      <p:ext uri="{BB962C8B-B14F-4D97-AF65-F5344CB8AC3E}">
        <p14:creationId xmlns:p14="http://schemas.microsoft.com/office/powerpoint/2010/main" val="2333549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4D5594-5B4A-EF42-E9AA-29F585CE4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DC9BF4-8BD6-EADE-6640-B0AD14D51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71400"/>
            <a:ext cx="5916060" cy="6826224"/>
          </a:xfrm>
        </p:spPr>
      </p:pic>
    </p:spTree>
    <p:extLst>
      <p:ext uri="{BB962C8B-B14F-4D97-AF65-F5344CB8AC3E}">
        <p14:creationId xmlns:p14="http://schemas.microsoft.com/office/powerpoint/2010/main" val="940442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2E3A39-12E1-6EB1-1723-0982E0A97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AEF71E-84ED-DBE7-D8F2-003218505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40603"/>
            <a:ext cx="9215019" cy="6376794"/>
          </a:xfrm>
        </p:spPr>
      </p:pic>
    </p:spTree>
    <p:extLst>
      <p:ext uri="{BB962C8B-B14F-4D97-AF65-F5344CB8AC3E}">
        <p14:creationId xmlns:p14="http://schemas.microsoft.com/office/powerpoint/2010/main" val="371879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741EC6-66C3-AAD1-65C2-B9937B16B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5FB58EA-263E-34D9-F01A-350014FBAE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34942"/>
            <a:ext cx="7380774" cy="6779081"/>
          </a:xfrm>
        </p:spPr>
      </p:pic>
    </p:spTree>
    <p:extLst>
      <p:ext uri="{BB962C8B-B14F-4D97-AF65-F5344CB8AC3E}">
        <p14:creationId xmlns:p14="http://schemas.microsoft.com/office/powerpoint/2010/main" val="637455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13CB17-FF5A-1157-79FA-1CC63303A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9C354C-4E47-3839-0076-EBD4088770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038333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5D7E8-8E96-3B79-81AC-27B8D9AAE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0D46C9-CC8A-62D4-93D8-9BC095EF1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23388"/>
            <a:ext cx="9761072" cy="6611223"/>
          </a:xfrm>
        </p:spPr>
      </p:pic>
    </p:spTree>
    <p:extLst>
      <p:ext uri="{BB962C8B-B14F-4D97-AF65-F5344CB8AC3E}">
        <p14:creationId xmlns:p14="http://schemas.microsoft.com/office/powerpoint/2010/main" val="1799145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5CDB6-6CBC-012D-7195-B571B1D76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1E202D-24BD-09F4-C3F2-96959E058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730682" cy="6835805"/>
          </a:xfrm>
        </p:spPr>
      </p:pic>
    </p:spTree>
    <p:extLst>
      <p:ext uri="{BB962C8B-B14F-4D97-AF65-F5344CB8AC3E}">
        <p14:creationId xmlns:p14="http://schemas.microsoft.com/office/powerpoint/2010/main" val="1480571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409F27-C667-DB9E-6BCA-304F74179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74BF82-1C1C-38EF-3BBB-7C6CA6C87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87424"/>
            <a:ext cx="5303530" cy="7120272"/>
          </a:xfrm>
        </p:spPr>
      </p:pic>
    </p:spTree>
    <p:extLst>
      <p:ext uri="{BB962C8B-B14F-4D97-AF65-F5344CB8AC3E}">
        <p14:creationId xmlns:p14="http://schemas.microsoft.com/office/powerpoint/2010/main" val="2868852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8F89A0-5BAE-3DB3-D4F4-DC4188239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235473-CF4F-D6C5-0A04-A3C80DBE3F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35473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4F81EA-87D3-F218-1BEE-296EDF5D2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E045AD-22F4-253E-47BD-CCF9218DA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27" y="116632"/>
            <a:ext cx="10515600" cy="7124748"/>
          </a:xfrm>
        </p:spPr>
      </p:pic>
    </p:spTree>
    <p:extLst>
      <p:ext uri="{BB962C8B-B14F-4D97-AF65-F5344CB8AC3E}">
        <p14:creationId xmlns:p14="http://schemas.microsoft.com/office/powerpoint/2010/main" val="1633479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F967D6-114D-7EC6-5052-1DEF4EB72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A414CF-EC5F-DE21-E8DB-B11BE6A31C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2616"/>
            <a:ext cx="7727793" cy="6890616"/>
          </a:xfrm>
        </p:spPr>
      </p:pic>
    </p:spTree>
    <p:extLst>
      <p:ext uri="{BB962C8B-B14F-4D97-AF65-F5344CB8AC3E}">
        <p14:creationId xmlns:p14="http://schemas.microsoft.com/office/powerpoint/2010/main" val="2647562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CCDB78-A0D2-10BB-7F86-23BCD3257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54C17E-8EBC-29F6-5B86-02CED4D65C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147821" cy="6844170"/>
          </a:xfrm>
        </p:spPr>
      </p:pic>
    </p:spTree>
    <p:extLst>
      <p:ext uri="{BB962C8B-B14F-4D97-AF65-F5344CB8AC3E}">
        <p14:creationId xmlns:p14="http://schemas.microsoft.com/office/powerpoint/2010/main" val="2696620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5E063-48D6-F479-F0F9-9D185BB2D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806BA9-2B0E-F34E-F383-83E4301230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58303"/>
            <a:ext cx="5745774" cy="6823108"/>
          </a:xfrm>
        </p:spPr>
      </p:pic>
    </p:spTree>
    <p:extLst>
      <p:ext uri="{BB962C8B-B14F-4D97-AF65-F5344CB8AC3E}">
        <p14:creationId xmlns:p14="http://schemas.microsoft.com/office/powerpoint/2010/main" val="1482851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6B28B-EE3C-8514-D56D-3409CC7A2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308638-C1BB-7706-FCE4-B0552CB13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270528"/>
            <a:ext cx="6048672" cy="10064389"/>
          </a:xfrm>
        </p:spPr>
      </p:pic>
    </p:spTree>
    <p:extLst>
      <p:ext uri="{BB962C8B-B14F-4D97-AF65-F5344CB8AC3E}">
        <p14:creationId xmlns:p14="http://schemas.microsoft.com/office/powerpoint/2010/main" val="3364448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B551A-9266-F272-2138-19F74CC3E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A9A561-D368-1509-3814-AB9977D79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55194"/>
            <a:ext cx="8824416" cy="7368388"/>
          </a:xfrm>
        </p:spPr>
      </p:pic>
    </p:spTree>
    <p:extLst>
      <p:ext uri="{BB962C8B-B14F-4D97-AF65-F5344CB8AC3E}">
        <p14:creationId xmlns:p14="http://schemas.microsoft.com/office/powerpoint/2010/main" val="2206992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85165A-BFB2-BD7D-803B-AB2EE0BCC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7752B5-0525-0E74-3EA8-B9CEFD1E79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524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70719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45F53-CEAE-C59B-9D6B-03689FDF7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E8BFEF-0B39-8CB3-3D1A-BC96227FE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679" y="-10347"/>
            <a:ext cx="6612642" cy="7228649"/>
          </a:xfrm>
        </p:spPr>
      </p:pic>
    </p:spTree>
    <p:extLst>
      <p:ext uri="{BB962C8B-B14F-4D97-AF65-F5344CB8AC3E}">
        <p14:creationId xmlns:p14="http://schemas.microsoft.com/office/powerpoint/2010/main" val="1157473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AA3540-8BAA-ADAD-4BFA-7DE778B96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E5BC8F-7468-38DE-378A-ABA8FFC2D5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3396"/>
            <a:ext cx="4968552" cy="6959841"/>
          </a:xfrm>
        </p:spPr>
      </p:pic>
    </p:spTree>
    <p:extLst>
      <p:ext uri="{BB962C8B-B14F-4D97-AF65-F5344CB8AC3E}">
        <p14:creationId xmlns:p14="http://schemas.microsoft.com/office/powerpoint/2010/main" val="370297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1AB5A7-1713-DC60-A465-9F4A0CBD2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B79266-9066-5F4F-E54D-671BE1C9E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564795" cy="6983273"/>
          </a:xfrm>
        </p:spPr>
      </p:pic>
    </p:spTree>
    <p:extLst>
      <p:ext uri="{BB962C8B-B14F-4D97-AF65-F5344CB8AC3E}">
        <p14:creationId xmlns:p14="http://schemas.microsoft.com/office/powerpoint/2010/main" val="2470402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D16C09-734E-41FC-DA46-F25935747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CE8B9E-A5D3-BADB-A9C6-8F956E9EB9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079475" cy="6809606"/>
          </a:xfrm>
        </p:spPr>
      </p:pic>
    </p:spTree>
    <p:extLst>
      <p:ext uri="{BB962C8B-B14F-4D97-AF65-F5344CB8AC3E}">
        <p14:creationId xmlns:p14="http://schemas.microsoft.com/office/powerpoint/2010/main" val="897705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D1F87C-AD31-1E5D-D6D2-A407D745C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BF4957-4CBD-39C3-2FA1-8E53D1B1E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5651"/>
            <a:ext cx="7808204" cy="6949302"/>
          </a:xfrm>
        </p:spPr>
      </p:pic>
    </p:spTree>
    <p:extLst>
      <p:ext uri="{BB962C8B-B14F-4D97-AF65-F5344CB8AC3E}">
        <p14:creationId xmlns:p14="http://schemas.microsoft.com/office/powerpoint/2010/main" val="3303501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8B39AC-4FD6-EC71-F572-844EEF274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B8FD88-D70D-26B4-E584-23E943819C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20472"/>
            <a:ext cx="8846404" cy="6217056"/>
          </a:xfrm>
        </p:spPr>
      </p:pic>
    </p:spTree>
    <p:extLst>
      <p:ext uri="{BB962C8B-B14F-4D97-AF65-F5344CB8AC3E}">
        <p14:creationId xmlns:p14="http://schemas.microsoft.com/office/powerpoint/2010/main" val="2610424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2C6D0D-27FD-5F22-1220-50F1CBBD5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B35D44-D370-8C30-988D-0189AAC64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05"/>
            <a:ext cx="7087260" cy="6858205"/>
          </a:xfrm>
        </p:spPr>
      </p:pic>
    </p:spTree>
    <p:extLst>
      <p:ext uri="{BB962C8B-B14F-4D97-AF65-F5344CB8AC3E}">
        <p14:creationId xmlns:p14="http://schemas.microsoft.com/office/powerpoint/2010/main" val="3002424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23118B-44D7-8CA7-8168-2C9660E5A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3E5A6B-BFEE-37F3-2774-8719C3B6F6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192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350914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7D509D-F08A-CE97-AF27-CD807EC31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308DFA-DA29-DEC3-0D61-1C352EB6B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650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445404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7063F2-89DB-77CF-657C-B9FE27100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95E934-5CCA-51A8-C344-39B89C811C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4604"/>
            <a:ext cx="4824536" cy="6933466"/>
          </a:xfrm>
        </p:spPr>
      </p:pic>
    </p:spTree>
    <p:extLst>
      <p:ext uri="{BB962C8B-B14F-4D97-AF65-F5344CB8AC3E}">
        <p14:creationId xmlns:p14="http://schemas.microsoft.com/office/powerpoint/2010/main" val="1279683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123405-7E68-1554-9C0D-97E1B8F14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6EB055-D497-A838-7E32-1CA67703F4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8985"/>
            <a:ext cx="5040560" cy="6939204"/>
          </a:xfrm>
        </p:spPr>
      </p:pic>
    </p:spTree>
    <p:extLst>
      <p:ext uri="{BB962C8B-B14F-4D97-AF65-F5344CB8AC3E}">
        <p14:creationId xmlns:p14="http://schemas.microsoft.com/office/powerpoint/2010/main" val="962973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577656-A255-1665-E7C2-F9D5D583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471F23-7E52-A660-359A-725F56AA9F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6163"/>
            <a:ext cx="7431439" cy="6771765"/>
          </a:xfrm>
        </p:spPr>
      </p:pic>
    </p:spTree>
    <p:extLst>
      <p:ext uri="{BB962C8B-B14F-4D97-AF65-F5344CB8AC3E}">
        <p14:creationId xmlns:p14="http://schemas.microsoft.com/office/powerpoint/2010/main" val="558750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00291-1327-34B7-C1A5-905B7988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BBCFB0-7F9C-87A8-EE8D-4F9D22D5A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41367"/>
            <a:ext cx="5511543" cy="6876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0F614E5-2E37-1389-1214-A53BC3ADE1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558267"/>
            <a:ext cx="1760438" cy="93460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B708D24-2C7E-4E32-7023-E242A598E9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88536"/>
            <a:ext cx="1760438" cy="99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95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N°120</dc:title>
  <dc:creator>Perroquet34740</dc:creator>
  <cp:lastModifiedBy>jean-louis BEYAERT</cp:lastModifiedBy>
  <cp:revision>2</cp:revision>
  <dcterms:created xsi:type="dcterms:W3CDTF">2024-05-16T18:51:01Z</dcterms:created>
  <dcterms:modified xsi:type="dcterms:W3CDTF">2024-05-16T19:21:02Z</dcterms:modified>
</cp:coreProperties>
</file>