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5" autoAdjust="0"/>
    <p:restoredTop sz="94660"/>
  </p:normalViewPr>
  <p:slideViewPr>
    <p:cSldViewPr>
      <p:cViewPr varScale="1">
        <p:scale>
          <a:sx n="59" d="100"/>
          <a:sy n="59" d="100"/>
        </p:scale>
        <p:origin x="100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C691-DB1D-4191-A863-4E538C5C416B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4133-455F-42AC-A772-25AF85ACD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92450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C691-DB1D-4191-A863-4E538C5C416B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4133-455F-42AC-A772-25AF85ACD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874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C691-DB1D-4191-A863-4E538C5C416B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4133-455F-42AC-A772-25AF85ACD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448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C691-DB1D-4191-A863-4E538C5C416B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4133-455F-42AC-A772-25AF85ACD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0400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C691-DB1D-4191-A863-4E538C5C416B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4133-455F-42AC-A772-25AF85ACD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18956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C691-DB1D-4191-A863-4E538C5C416B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4133-455F-42AC-A772-25AF85ACD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0598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C691-DB1D-4191-A863-4E538C5C416B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4133-455F-42AC-A772-25AF85ACD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0668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C691-DB1D-4191-A863-4E538C5C416B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4133-455F-42AC-A772-25AF85ACD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5440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C691-DB1D-4191-A863-4E538C5C416B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4133-455F-42AC-A772-25AF85ACD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2035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C691-DB1D-4191-A863-4E538C5C416B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4133-455F-42AC-A772-25AF85ACD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8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F0C691-DB1D-4191-A863-4E538C5C416B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FD4133-455F-42AC-A772-25AF85ACD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1192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F0C691-DB1D-4191-A863-4E538C5C416B}" type="datetimeFigureOut">
              <a:rPr lang="fr-FR" smtClean="0"/>
              <a:t>14/05/2024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FD4133-455F-42AC-A772-25AF85ACDE2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24860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1F95B3-97BC-A630-FF6C-AF348EE37C3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69CB1B0-1C2C-0B8E-EA23-570CFC62745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1319BB5-C443-A6A8-32A8-A128DECAC821}"/>
              </a:ext>
            </a:extLst>
          </p:cNvPr>
          <p:cNvSpPr/>
          <p:nvPr/>
        </p:nvSpPr>
        <p:spPr>
          <a:xfrm>
            <a:off x="1991544" y="332656"/>
            <a:ext cx="789485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N°119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3DDBE6A-4488-3F45-A001-9465310DB0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3897" y="1255986"/>
            <a:ext cx="5010150" cy="501015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0E01878A-B2A3-F8AF-14B2-0CDE890580D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0251" y="4837386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523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D9AAC1-9C28-D539-4E5B-B1CE749354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F4389C96-472E-8F00-0CA8-8C2414642B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116632"/>
            <a:ext cx="5222326" cy="6741368"/>
          </a:xfrm>
        </p:spPr>
      </p:pic>
    </p:spTree>
    <p:extLst>
      <p:ext uri="{BB962C8B-B14F-4D97-AF65-F5344CB8AC3E}">
        <p14:creationId xmlns:p14="http://schemas.microsoft.com/office/powerpoint/2010/main" val="22660129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9F32B2-114B-0764-6A83-DC2809C2E6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8F1899A-F9D5-26AA-0861-1C87763D1D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4524" y="-891480"/>
            <a:ext cx="6937444" cy="8928992"/>
          </a:xfrm>
        </p:spPr>
      </p:pic>
    </p:spTree>
    <p:extLst>
      <p:ext uri="{BB962C8B-B14F-4D97-AF65-F5344CB8AC3E}">
        <p14:creationId xmlns:p14="http://schemas.microsoft.com/office/powerpoint/2010/main" val="3886375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7880F67-9970-5F1B-B4C3-DC52040277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E03790-900F-79E1-9738-17BECF8AAA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349" y="-459432"/>
            <a:ext cx="8005301" cy="8424936"/>
          </a:xfrm>
        </p:spPr>
      </p:pic>
    </p:spTree>
    <p:extLst>
      <p:ext uri="{BB962C8B-B14F-4D97-AF65-F5344CB8AC3E}">
        <p14:creationId xmlns:p14="http://schemas.microsoft.com/office/powerpoint/2010/main" val="235849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718045-E8A5-5C35-A58D-DBE218941E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93460BD-FD22-39C9-DC43-AB06E61248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5716016"/>
            <a:ext cx="8352928" cy="18563836"/>
          </a:xfrm>
        </p:spPr>
      </p:pic>
    </p:spTree>
    <p:extLst>
      <p:ext uri="{BB962C8B-B14F-4D97-AF65-F5344CB8AC3E}">
        <p14:creationId xmlns:p14="http://schemas.microsoft.com/office/powerpoint/2010/main" val="34428410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3B21B1-2DD6-46E9-B303-9AE8712B7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B44BFC-506F-F132-684C-F93908D5D6A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-68510"/>
            <a:ext cx="9099613" cy="6891713"/>
          </a:xfrm>
        </p:spPr>
      </p:pic>
    </p:spTree>
    <p:extLst>
      <p:ext uri="{BB962C8B-B14F-4D97-AF65-F5344CB8AC3E}">
        <p14:creationId xmlns:p14="http://schemas.microsoft.com/office/powerpoint/2010/main" val="11349353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EE6CF3-B7B4-81D9-80B2-E322F93E05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28FDCF-8DBB-62A6-3716-5365417B87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352" y="-517645"/>
            <a:ext cx="6487296" cy="7893290"/>
          </a:xfrm>
        </p:spPr>
      </p:pic>
    </p:spTree>
    <p:extLst>
      <p:ext uri="{BB962C8B-B14F-4D97-AF65-F5344CB8AC3E}">
        <p14:creationId xmlns:p14="http://schemas.microsoft.com/office/powerpoint/2010/main" val="38182313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9888E5-3F06-E1E5-9D13-B6B926674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1913D9-305B-F726-3316-3FD35117CB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744" y="-33395"/>
            <a:ext cx="3960439" cy="6934622"/>
          </a:xfrm>
        </p:spPr>
      </p:pic>
    </p:spTree>
    <p:extLst>
      <p:ext uri="{BB962C8B-B14F-4D97-AF65-F5344CB8AC3E}">
        <p14:creationId xmlns:p14="http://schemas.microsoft.com/office/powerpoint/2010/main" val="4095489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5A91DF-B214-47E0-BB5A-86D91CE73E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387C33-4E40-AFAF-9727-42DA34328F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5591" y="-1899592"/>
            <a:ext cx="7940817" cy="11232591"/>
          </a:xfrm>
        </p:spPr>
      </p:pic>
    </p:spTree>
    <p:extLst>
      <p:ext uri="{BB962C8B-B14F-4D97-AF65-F5344CB8AC3E}">
        <p14:creationId xmlns:p14="http://schemas.microsoft.com/office/powerpoint/2010/main" val="16782678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C82F0C-4879-9EBC-A359-1A5A32B1C3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0F480A2-CCFB-9D62-989D-462D75E925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01176"/>
            <a:ext cx="5660223" cy="7159176"/>
          </a:xfrm>
        </p:spPr>
      </p:pic>
    </p:spTree>
    <p:extLst>
      <p:ext uri="{BB962C8B-B14F-4D97-AF65-F5344CB8AC3E}">
        <p14:creationId xmlns:p14="http://schemas.microsoft.com/office/powerpoint/2010/main" val="36236312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6F2B28F-7CAB-5B7D-58C3-B7BAB305F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1C271E-6734-3B03-67E7-3A8C0888A99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365125"/>
            <a:ext cx="7956194" cy="6868848"/>
          </a:xfrm>
        </p:spPr>
      </p:pic>
    </p:spTree>
    <p:extLst>
      <p:ext uri="{BB962C8B-B14F-4D97-AF65-F5344CB8AC3E}">
        <p14:creationId xmlns:p14="http://schemas.microsoft.com/office/powerpoint/2010/main" val="41458453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462FFD-D3E4-BE1A-2920-51EF1BF99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956A10-98C7-4BF8-9B01-FDDADE2B5E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76672"/>
            <a:ext cx="9988439" cy="6172631"/>
          </a:xfrm>
        </p:spPr>
      </p:pic>
    </p:spTree>
    <p:extLst>
      <p:ext uri="{BB962C8B-B14F-4D97-AF65-F5344CB8AC3E}">
        <p14:creationId xmlns:p14="http://schemas.microsoft.com/office/powerpoint/2010/main" val="8104556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CB64AE1-DCE9-C7FF-5381-118121980F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403080-F4B2-0AA4-3C18-7E8ED42C6E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3449" y="-315416"/>
            <a:ext cx="7845102" cy="7845102"/>
          </a:xfrm>
        </p:spPr>
      </p:pic>
    </p:spTree>
    <p:extLst>
      <p:ext uri="{BB962C8B-B14F-4D97-AF65-F5344CB8AC3E}">
        <p14:creationId xmlns:p14="http://schemas.microsoft.com/office/powerpoint/2010/main" val="1832697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9301AA-10ED-D527-9F7A-BA3BF4FCB2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1296BB1-2425-F619-8772-86A5C5E67A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8270875" cy="6858000"/>
          </a:xfrm>
        </p:spPr>
      </p:pic>
    </p:spTree>
    <p:extLst>
      <p:ext uri="{BB962C8B-B14F-4D97-AF65-F5344CB8AC3E}">
        <p14:creationId xmlns:p14="http://schemas.microsoft.com/office/powerpoint/2010/main" val="3464645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1668CA-3E22-E052-64A7-830D021BD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AFE512A-AAAF-DDF6-2D60-328E3C74E74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3314" y="-38554"/>
            <a:ext cx="6225371" cy="7781714"/>
          </a:xfrm>
        </p:spPr>
      </p:pic>
    </p:spTree>
    <p:extLst>
      <p:ext uri="{BB962C8B-B14F-4D97-AF65-F5344CB8AC3E}">
        <p14:creationId xmlns:p14="http://schemas.microsoft.com/office/powerpoint/2010/main" val="25886895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81C4D8-8693-60DC-ADA1-F40DD47CE5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17322D-3B4C-1BBE-0CD5-12A9096EAE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10751"/>
            <a:ext cx="9687356" cy="7126822"/>
          </a:xfrm>
        </p:spPr>
      </p:pic>
    </p:spTree>
    <p:extLst>
      <p:ext uri="{BB962C8B-B14F-4D97-AF65-F5344CB8AC3E}">
        <p14:creationId xmlns:p14="http://schemas.microsoft.com/office/powerpoint/2010/main" val="11171097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423F58-DE12-5149-61FF-12BDBABEBB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467467-DEB8-7F10-8E2A-D1D1FD5494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2658201"/>
            <a:ext cx="5627183" cy="12174401"/>
          </a:xfrm>
        </p:spPr>
      </p:pic>
    </p:spTree>
    <p:extLst>
      <p:ext uri="{BB962C8B-B14F-4D97-AF65-F5344CB8AC3E}">
        <p14:creationId xmlns:p14="http://schemas.microsoft.com/office/powerpoint/2010/main" val="1743004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B649E5-6F46-08E9-A5AA-FEC9D6E9A3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29AD33-9596-284C-A3B8-43C61EAD1C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4996"/>
            <a:ext cx="6734955" cy="6862996"/>
          </a:xfrm>
        </p:spPr>
      </p:pic>
    </p:spTree>
    <p:extLst>
      <p:ext uri="{BB962C8B-B14F-4D97-AF65-F5344CB8AC3E}">
        <p14:creationId xmlns:p14="http://schemas.microsoft.com/office/powerpoint/2010/main" val="841524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2C049B-797A-B866-DE29-CE62744C3A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AD71F54-1955-5311-DD19-6279F91178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2623" y="244778"/>
            <a:ext cx="9566754" cy="6368443"/>
          </a:xfrm>
        </p:spPr>
      </p:pic>
    </p:spTree>
    <p:extLst>
      <p:ext uri="{BB962C8B-B14F-4D97-AF65-F5344CB8AC3E}">
        <p14:creationId xmlns:p14="http://schemas.microsoft.com/office/powerpoint/2010/main" val="3598556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2137B9-48EB-4A73-7A39-8EAF35508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DC2753-7847-ABBD-7B5C-E898C396D96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9189" y="-47811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4092964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402F4F-E190-8D2A-3D1B-4BAD7DC5F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5EE29C8-2E47-8A3D-B493-CB041E7594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-507"/>
            <a:ext cx="6087535" cy="6828224"/>
          </a:xfrm>
        </p:spPr>
      </p:pic>
    </p:spTree>
    <p:extLst>
      <p:ext uri="{BB962C8B-B14F-4D97-AF65-F5344CB8AC3E}">
        <p14:creationId xmlns:p14="http://schemas.microsoft.com/office/powerpoint/2010/main" val="27623718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B44712-4AA9-C91F-5AFA-A1C1AC22D1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45D531-20BA-1729-B4A3-D61A7CE646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381758"/>
            <a:ext cx="10642156" cy="6127750"/>
          </a:xfrm>
        </p:spPr>
      </p:pic>
    </p:spTree>
    <p:extLst>
      <p:ext uri="{BB962C8B-B14F-4D97-AF65-F5344CB8AC3E}">
        <p14:creationId xmlns:p14="http://schemas.microsoft.com/office/powerpoint/2010/main" val="7265952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8D20BA3-6DFD-C55E-A508-27AEEEBA37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CBDACDA-6A03-E6CA-34F0-7B32FA4D2D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765" y="-506988"/>
            <a:ext cx="8308469" cy="7871975"/>
          </a:xfrm>
        </p:spPr>
      </p:pic>
    </p:spTree>
    <p:extLst>
      <p:ext uri="{BB962C8B-B14F-4D97-AF65-F5344CB8AC3E}">
        <p14:creationId xmlns:p14="http://schemas.microsoft.com/office/powerpoint/2010/main" val="4232153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B4B8834-E3CC-9385-1350-5645A34519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28FDBB-2236-10F4-A2D5-B0A30173B3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90991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34807276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DA20C2E-CA0D-010C-19CE-57DC0B4F44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437A726-29F6-DE25-7EE1-B172EF18F7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4259"/>
            <a:ext cx="6552728" cy="6844243"/>
          </a:xfrm>
        </p:spPr>
      </p:pic>
    </p:spTree>
    <p:extLst>
      <p:ext uri="{BB962C8B-B14F-4D97-AF65-F5344CB8AC3E}">
        <p14:creationId xmlns:p14="http://schemas.microsoft.com/office/powerpoint/2010/main" val="16233734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2D119A-6353-9BCB-F27A-2C451D3D8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8C6DE74-AD11-B69E-05C0-B2C6B309F3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6977"/>
            <a:ext cx="7479100" cy="6828142"/>
          </a:xfrm>
        </p:spPr>
      </p:pic>
    </p:spTree>
    <p:extLst>
      <p:ext uri="{BB962C8B-B14F-4D97-AF65-F5344CB8AC3E}">
        <p14:creationId xmlns:p14="http://schemas.microsoft.com/office/powerpoint/2010/main" val="17567065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CB6C518-B94F-1F2E-CBFD-0D26145A2D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7886898-B2AC-68C5-70B0-ADC37D90B6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521" y="478211"/>
            <a:ext cx="9602957" cy="6014664"/>
          </a:xfrm>
        </p:spPr>
      </p:pic>
    </p:spTree>
    <p:extLst>
      <p:ext uri="{BB962C8B-B14F-4D97-AF65-F5344CB8AC3E}">
        <p14:creationId xmlns:p14="http://schemas.microsoft.com/office/powerpoint/2010/main" val="2987261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41FEB6-A3DF-3B44-658D-96DA1CFE5E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A77E0F-646E-C538-2242-AE74F8357A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9224" y="644204"/>
            <a:ext cx="8453551" cy="5832647"/>
          </a:xfrm>
        </p:spPr>
      </p:pic>
    </p:spTree>
    <p:extLst>
      <p:ext uri="{BB962C8B-B14F-4D97-AF65-F5344CB8AC3E}">
        <p14:creationId xmlns:p14="http://schemas.microsoft.com/office/powerpoint/2010/main" val="17590183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E93B58-8072-D92C-C0A2-22BD2BF75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9F312A8-1971-C919-8881-8934E86A00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68626"/>
            <a:ext cx="8064895" cy="6720747"/>
          </a:xfrm>
        </p:spPr>
      </p:pic>
    </p:spTree>
    <p:extLst>
      <p:ext uri="{BB962C8B-B14F-4D97-AF65-F5344CB8AC3E}">
        <p14:creationId xmlns:p14="http://schemas.microsoft.com/office/powerpoint/2010/main" val="42805464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A16C35-A191-DB35-702B-D98FA0D122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0A9C2C9-F602-7F17-B979-606FC20DEF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58951"/>
            <a:ext cx="5112568" cy="7561936"/>
          </a:xfrm>
        </p:spPr>
      </p:pic>
    </p:spTree>
    <p:extLst>
      <p:ext uri="{BB962C8B-B14F-4D97-AF65-F5344CB8AC3E}">
        <p14:creationId xmlns:p14="http://schemas.microsoft.com/office/powerpoint/2010/main" val="18550489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1CEFCA7-72A2-A9FA-656E-6446DA8220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84CB83-1CCD-9911-D928-7358B91153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6475002" cy="7065877"/>
          </a:xfrm>
        </p:spPr>
      </p:pic>
    </p:spTree>
    <p:extLst>
      <p:ext uri="{BB962C8B-B14F-4D97-AF65-F5344CB8AC3E}">
        <p14:creationId xmlns:p14="http://schemas.microsoft.com/office/powerpoint/2010/main" val="3825252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EA61CB-B43E-E854-409B-385CF16A9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989FA6-E622-5494-0E21-EC6E13DCAF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5213"/>
            <a:ext cx="7100999" cy="6858000"/>
          </a:xfrm>
        </p:spPr>
      </p:pic>
    </p:spTree>
    <p:extLst>
      <p:ext uri="{BB962C8B-B14F-4D97-AF65-F5344CB8AC3E}">
        <p14:creationId xmlns:p14="http://schemas.microsoft.com/office/powerpoint/2010/main" val="901457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310872-4DCF-3B86-D944-26264EA5A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556095C-5126-2C1B-912B-98E8B99281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71" y="6998"/>
            <a:ext cx="7224457" cy="6858000"/>
          </a:xfrm>
        </p:spPr>
      </p:pic>
    </p:spTree>
    <p:extLst>
      <p:ext uri="{BB962C8B-B14F-4D97-AF65-F5344CB8AC3E}">
        <p14:creationId xmlns:p14="http://schemas.microsoft.com/office/powerpoint/2010/main" val="40020063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3EE7C8-D85B-6807-C5BD-A09ACA4863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9C9DFB-63F8-A06B-F552-67542B6BC4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5193" y="-29918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334488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168DA9-5177-E701-C329-794C41E13C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BD8D12-9E1C-6B55-A59E-D94EE8CB12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59097"/>
            <a:ext cx="7516215" cy="6917097"/>
          </a:xfrm>
        </p:spPr>
      </p:pic>
    </p:spTree>
    <p:extLst>
      <p:ext uri="{BB962C8B-B14F-4D97-AF65-F5344CB8AC3E}">
        <p14:creationId xmlns:p14="http://schemas.microsoft.com/office/powerpoint/2010/main" val="42287972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2C4ABC-CC71-BEEA-A68A-CB7690E4E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77A02D-1A50-6AAA-5AF5-CCCA8DB52E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339030"/>
            <a:ext cx="7197030" cy="7197030"/>
          </a:xfrm>
        </p:spPr>
      </p:pic>
    </p:spTree>
    <p:extLst>
      <p:ext uri="{BB962C8B-B14F-4D97-AF65-F5344CB8AC3E}">
        <p14:creationId xmlns:p14="http://schemas.microsoft.com/office/powerpoint/2010/main" val="14525752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0F5915-C9A8-52C0-B0FE-76AF1CF560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22F18C-8874-A9C5-AA88-502141F634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-13083"/>
            <a:ext cx="10032298" cy="6771802"/>
          </a:xfrm>
        </p:spPr>
      </p:pic>
    </p:spTree>
    <p:extLst>
      <p:ext uri="{BB962C8B-B14F-4D97-AF65-F5344CB8AC3E}">
        <p14:creationId xmlns:p14="http://schemas.microsoft.com/office/powerpoint/2010/main" val="6338702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66B7CC-F22B-61A6-67C9-D807CFA380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C0291E-61A6-9139-FBFD-756ADA2F93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710"/>
            <a:ext cx="6221047" cy="6859710"/>
          </a:xfrm>
        </p:spPr>
      </p:pic>
    </p:spTree>
    <p:extLst>
      <p:ext uri="{BB962C8B-B14F-4D97-AF65-F5344CB8AC3E}">
        <p14:creationId xmlns:p14="http://schemas.microsoft.com/office/powerpoint/2010/main" val="23014580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13995F-A5F6-67B2-5BAE-83B5BEDDE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5C95F66-DB81-7DE0-286B-C45EC5302A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2381" y="-315416"/>
            <a:ext cx="5499883" cy="7600607"/>
          </a:xfrm>
        </p:spPr>
      </p:pic>
    </p:spTree>
    <p:extLst>
      <p:ext uri="{BB962C8B-B14F-4D97-AF65-F5344CB8AC3E}">
        <p14:creationId xmlns:p14="http://schemas.microsoft.com/office/powerpoint/2010/main" val="23020436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BB1293-C5C7-4AF0-1F39-24F4A6FC63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C2632C-C356-2450-770E-970B03F0F5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1823905"/>
            <a:ext cx="6264696" cy="11017224"/>
          </a:xfrm>
        </p:spPr>
      </p:pic>
    </p:spTree>
    <p:extLst>
      <p:ext uri="{BB962C8B-B14F-4D97-AF65-F5344CB8AC3E}">
        <p14:creationId xmlns:p14="http://schemas.microsoft.com/office/powerpoint/2010/main" val="33336012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063A56-2ECA-AE6C-31BB-584F69EB3A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0194E1A-E320-8451-A85B-C9CBF4CA49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0"/>
            <a:ext cx="5753095" cy="6965525"/>
          </a:xfrm>
        </p:spPr>
      </p:pic>
    </p:spTree>
    <p:extLst>
      <p:ext uri="{BB962C8B-B14F-4D97-AF65-F5344CB8AC3E}">
        <p14:creationId xmlns:p14="http://schemas.microsoft.com/office/powerpoint/2010/main" val="38348070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B8D464-5B5C-62F6-988C-BC83B80D18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11C746-110F-CA48-ED73-FB25B0929F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675456"/>
            <a:ext cx="6941578" cy="7733394"/>
          </a:xfrm>
        </p:spPr>
      </p:pic>
    </p:spTree>
    <p:extLst>
      <p:ext uri="{BB962C8B-B14F-4D97-AF65-F5344CB8AC3E}">
        <p14:creationId xmlns:p14="http://schemas.microsoft.com/office/powerpoint/2010/main" val="361820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48FB83-A90B-725B-F735-F4EC4ADA97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1329E91-B0DB-075A-5734-2908A951CE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42137"/>
            <a:ext cx="7648971" cy="6942273"/>
          </a:xfrm>
        </p:spPr>
      </p:pic>
    </p:spTree>
    <p:extLst>
      <p:ext uri="{BB962C8B-B14F-4D97-AF65-F5344CB8AC3E}">
        <p14:creationId xmlns:p14="http://schemas.microsoft.com/office/powerpoint/2010/main" val="5986760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314C6A-CB0A-0E11-6D24-4FAD3B221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7BD773-CCCA-3C19-9443-D66A4DCC4C5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3692"/>
            <a:ext cx="9270152" cy="6669360"/>
          </a:xfrm>
        </p:spPr>
      </p:pic>
    </p:spTree>
    <p:extLst>
      <p:ext uri="{BB962C8B-B14F-4D97-AF65-F5344CB8AC3E}">
        <p14:creationId xmlns:p14="http://schemas.microsoft.com/office/powerpoint/2010/main" val="21483168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29122B-6EFF-A555-DD59-B4C84838D3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89CE86-C218-456C-1862-D671B966D3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5361" y="1"/>
            <a:ext cx="5168062" cy="6858000"/>
          </a:xfrm>
        </p:spPr>
      </p:pic>
    </p:spTree>
    <p:extLst>
      <p:ext uri="{BB962C8B-B14F-4D97-AF65-F5344CB8AC3E}">
        <p14:creationId xmlns:p14="http://schemas.microsoft.com/office/powerpoint/2010/main" val="8675490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0C18BE-A7E0-8DD3-E0C4-2288D6AD55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F88042-EA87-47F8-BB94-3F4B31F3AE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0"/>
            <a:ext cx="8066380" cy="6789204"/>
          </a:xfrm>
        </p:spPr>
      </p:pic>
    </p:spTree>
    <p:extLst>
      <p:ext uri="{BB962C8B-B14F-4D97-AF65-F5344CB8AC3E}">
        <p14:creationId xmlns:p14="http://schemas.microsoft.com/office/powerpoint/2010/main" val="2500961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BA3526C-3EE1-0A19-4EB2-F8BDEFC7E3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381C7F-8B53-71A4-7909-B6046AD8F6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71400"/>
            <a:ext cx="7879976" cy="6858000"/>
          </a:xfrm>
        </p:spPr>
      </p:pic>
    </p:spTree>
    <p:extLst>
      <p:ext uri="{BB962C8B-B14F-4D97-AF65-F5344CB8AC3E}">
        <p14:creationId xmlns:p14="http://schemas.microsoft.com/office/powerpoint/2010/main" val="3387814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B2A766-6B83-7515-1110-2D1E814E1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B64585-2BD2-5A17-A4D7-B5BBFBAFBF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961734" cy="7961734"/>
          </a:xfrm>
        </p:spPr>
      </p:pic>
    </p:spTree>
    <p:extLst>
      <p:ext uri="{BB962C8B-B14F-4D97-AF65-F5344CB8AC3E}">
        <p14:creationId xmlns:p14="http://schemas.microsoft.com/office/powerpoint/2010/main" val="26731417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464AE1-9F7A-744C-75C2-750DFAB53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DF05B4-825B-E18D-8D84-7FD83BA644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1083" y="149162"/>
            <a:ext cx="6549834" cy="6674356"/>
          </a:xfrm>
        </p:spPr>
      </p:pic>
    </p:spTree>
    <p:extLst>
      <p:ext uri="{BB962C8B-B14F-4D97-AF65-F5344CB8AC3E}">
        <p14:creationId xmlns:p14="http://schemas.microsoft.com/office/powerpoint/2010/main" val="13188028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38BEDB-7013-E892-DBED-79AA60A6F9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D031DE-DD4D-4566-77F8-4F9A5AF1A1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6079" y="-9330"/>
            <a:ext cx="5099841" cy="7116060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DE19BD6-84C5-4257-D9C2-9D3615D430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3908" y="5323426"/>
            <a:ext cx="1441223" cy="116944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6CB4477-2A5F-3B72-0C21-83F94BAA422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868" y="5639810"/>
            <a:ext cx="1746754" cy="9889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980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>
        <p15:prstTrans prst="prestig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46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N°119</dc:title>
  <dc:creator>Perroquet34740</dc:creator>
  <cp:lastModifiedBy>jean-louis BEYAERT</cp:lastModifiedBy>
  <cp:revision>6</cp:revision>
  <dcterms:created xsi:type="dcterms:W3CDTF">2024-05-14T17:59:52Z</dcterms:created>
  <dcterms:modified xsi:type="dcterms:W3CDTF">2024-05-14T18:46:43Z</dcterms:modified>
</cp:coreProperties>
</file>