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6B32-5D4A-490B-9DEC-E6A481DF9828}" type="datetimeFigureOut">
              <a:rPr lang="fr-FR" smtClean="0"/>
              <a:t>05/05/2024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89CC-A143-481A-852D-C3CFFBAD2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458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6B32-5D4A-490B-9DEC-E6A481DF9828}" type="datetimeFigureOut">
              <a:rPr lang="fr-FR" smtClean="0"/>
              <a:t>05/05/2024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89CC-A143-481A-852D-C3CFFBAD2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75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6B32-5D4A-490B-9DEC-E6A481DF9828}" type="datetimeFigureOut">
              <a:rPr lang="fr-FR" smtClean="0"/>
              <a:t>05/05/2024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89CC-A143-481A-852D-C3CFFBAD2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663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6B32-5D4A-490B-9DEC-E6A481DF9828}" type="datetimeFigureOut">
              <a:rPr lang="fr-FR" smtClean="0"/>
              <a:t>05/05/2024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89CC-A143-481A-852D-C3CFFBAD2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7225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6B32-5D4A-490B-9DEC-E6A481DF9828}" type="datetimeFigureOut">
              <a:rPr lang="fr-FR" smtClean="0"/>
              <a:t>05/05/2024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89CC-A143-481A-852D-C3CFFBAD2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216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6B32-5D4A-490B-9DEC-E6A481DF9828}" type="datetimeFigureOut">
              <a:rPr lang="fr-FR" smtClean="0"/>
              <a:t>05/05/2024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89CC-A143-481A-852D-C3CFFBAD2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371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6B32-5D4A-490B-9DEC-E6A481DF9828}" type="datetimeFigureOut">
              <a:rPr lang="fr-FR" smtClean="0"/>
              <a:t>05/05/2024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89CC-A143-481A-852D-C3CFFBAD2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5583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6B32-5D4A-490B-9DEC-E6A481DF9828}" type="datetimeFigureOut">
              <a:rPr lang="fr-FR" smtClean="0"/>
              <a:t>05/05/2024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89CC-A143-481A-852D-C3CFFBAD2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345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6B32-5D4A-490B-9DEC-E6A481DF9828}" type="datetimeFigureOut">
              <a:rPr lang="fr-FR" smtClean="0"/>
              <a:t>05/05/2024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89CC-A143-481A-852D-C3CFFBAD2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118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6B32-5D4A-490B-9DEC-E6A481DF9828}" type="datetimeFigureOut">
              <a:rPr lang="fr-FR" smtClean="0"/>
              <a:t>05/05/2024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89CC-A143-481A-852D-C3CFFBAD2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9380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06B32-5D4A-490B-9DEC-E6A481DF9828}" type="datetimeFigureOut">
              <a:rPr lang="fr-FR" smtClean="0"/>
              <a:t>05/05/2024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989CC-A143-481A-852D-C3CFFBAD2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676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06B32-5D4A-490B-9DEC-E6A481DF9828}" type="datetimeFigureOut">
              <a:rPr lang="fr-FR" smtClean="0"/>
              <a:t>05/05/2024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989CC-A143-481A-852D-C3CFFBAD2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318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EF54B0-44C0-1B8E-7F9D-6789B3E61D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1BD3FC1-1D59-D64A-B670-10A69044B0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91A6BE-F207-CF52-1E35-D68DFE632265}"/>
              </a:ext>
            </a:extLst>
          </p:cNvPr>
          <p:cNvSpPr/>
          <p:nvPr/>
        </p:nvSpPr>
        <p:spPr>
          <a:xfrm>
            <a:off x="2135560" y="404664"/>
            <a:ext cx="77508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HUMOUR EN VRAC N°118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AE358B9-F930-56D2-7CA9-712217EE04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823" y="1173707"/>
            <a:ext cx="5281725" cy="531190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6293372-9319-29BC-A9F3-A8689C82FF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5500" y="5085184"/>
            <a:ext cx="1199511" cy="19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931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77ECBD-0086-6577-D21C-02A64CA27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228F0B-F0DF-BD9C-0EF4-BE66E7F163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681037"/>
            <a:ext cx="8717757" cy="5811838"/>
          </a:xfrm>
        </p:spPr>
      </p:pic>
    </p:spTree>
    <p:extLst>
      <p:ext uri="{BB962C8B-B14F-4D97-AF65-F5344CB8AC3E}">
        <p14:creationId xmlns:p14="http://schemas.microsoft.com/office/powerpoint/2010/main" val="3411647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1EC48E-29FD-D952-91EC-1099499C8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673E70-F3B1-B9B5-6B84-A44786D608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898" y="116632"/>
            <a:ext cx="6340406" cy="6833972"/>
          </a:xfrm>
        </p:spPr>
      </p:pic>
    </p:spTree>
    <p:extLst>
      <p:ext uri="{BB962C8B-B14F-4D97-AF65-F5344CB8AC3E}">
        <p14:creationId xmlns:p14="http://schemas.microsoft.com/office/powerpoint/2010/main" val="3505524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87F1F1-8C40-9056-F7D1-64A85BDD1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266027-1803-4FB5-C415-103E978F52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738" y="0"/>
            <a:ext cx="5210501" cy="6835070"/>
          </a:xfrm>
        </p:spPr>
      </p:pic>
    </p:spTree>
    <p:extLst>
      <p:ext uri="{BB962C8B-B14F-4D97-AF65-F5344CB8AC3E}">
        <p14:creationId xmlns:p14="http://schemas.microsoft.com/office/powerpoint/2010/main" val="2737562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162E09-5CD5-9BB0-3BC0-94FA885EF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272404-015E-E2BE-9F0B-48985D1D2C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411985" cy="6764982"/>
          </a:xfrm>
        </p:spPr>
      </p:pic>
    </p:spTree>
    <p:extLst>
      <p:ext uri="{BB962C8B-B14F-4D97-AF65-F5344CB8AC3E}">
        <p14:creationId xmlns:p14="http://schemas.microsoft.com/office/powerpoint/2010/main" val="1980381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C0464A-B013-5141-FEED-D99CABCB4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D73D61-9C7B-8036-3197-D60F3BAE29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824" y="116632"/>
            <a:ext cx="4244376" cy="6745816"/>
          </a:xfrm>
        </p:spPr>
      </p:pic>
    </p:spTree>
    <p:extLst>
      <p:ext uri="{BB962C8B-B14F-4D97-AF65-F5344CB8AC3E}">
        <p14:creationId xmlns:p14="http://schemas.microsoft.com/office/powerpoint/2010/main" val="3331747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179177-CC1B-FAAB-C443-803C72411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749404-CC9E-8E1A-0082-900E7C009B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28" y="0"/>
            <a:ext cx="4645988" cy="6880656"/>
          </a:xfrm>
        </p:spPr>
      </p:pic>
    </p:spTree>
    <p:extLst>
      <p:ext uri="{BB962C8B-B14F-4D97-AF65-F5344CB8AC3E}">
        <p14:creationId xmlns:p14="http://schemas.microsoft.com/office/powerpoint/2010/main" val="2871964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7000B4-421D-AA44-4D9E-BE65B45F3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568A29-98D1-F71D-C394-D48A55A269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542" y="0"/>
            <a:ext cx="5762730" cy="6956908"/>
          </a:xfrm>
        </p:spPr>
      </p:pic>
    </p:spTree>
    <p:extLst>
      <p:ext uri="{BB962C8B-B14F-4D97-AF65-F5344CB8AC3E}">
        <p14:creationId xmlns:p14="http://schemas.microsoft.com/office/powerpoint/2010/main" val="265094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B784EE-E6D8-C7E2-CC24-DF59C3EDE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2361F0-7275-F2FE-C677-0FBFC2A8B3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558" y="0"/>
            <a:ext cx="5272714" cy="7469680"/>
          </a:xfrm>
        </p:spPr>
      </p:pic>
    </p:spTree>
    <p:extLst>
      <p:ext uri="{BB962C8B-B14F-4D97-AF65-F5344CB8AC3E}">
        <p14:creationId xmlns:p14="http://schemas.microsoft.com/office/powerpoint/2010/main" val="2979214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E46D3D-70BB-99CE-EFF3-DA80C5D1E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3866863-E72C-8F29-0C8D-D046BAC48D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798732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7F46DA-8737-530A-5DAC-7061B1809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E4FE45-4C0F-A607-E652-25F3A06C65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21" y="-315416"/>
            <a:ext cx="10159358" cy="7705132"/>
          </a:xfrm>
        </p:spPr>
      </p:pic>
    </p:spTree>
    <p:extLst>
      <p:ext uri="{BB962C8B-B14F-4D97-AF65-F5344CB8AC3E}">
        <p14:creationId xmlns:p14="http://schemas.microsoft.com/office/powerpoint/2010/main" val="2465742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B2E403-0A68-6F7A-FA94-F04127E6B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B35414-23CD-05AC-FCD8-94E1A80A9E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74" y="0"/>
            <a:ext cx="5929398" cy="6815400"/>
          </a:xfrm>
        </p:spPr>
      </p:pic>
    </p:spTree>
    <p:extLst>
      <p:ext uri="{BB962C8B-B14F-4D97-AF65-F5344CB8AC3E}">
        <p14:creationId xmlns:p14="http://schemas.microsoft.com/office/powerpoint/2010/main" val="2398871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A2A7F0-4DCB-109C-7E6C-9229241AC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61A4D5-2921-0EC0-AC74-C60CE6963D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499" y="0"/>
            <a:ext cx="5060749" cy="7159110"/>
          </a:xfrm>
        </p:spPr>
      </p:pic>
    </p:spTree>
    <p:extLst>
      <p:ext uri="{BB962C8B-B14F-4D97-AF65-F5344CB8AC3E}">
        <p14:creationId xmlns:p14="http://schemas.microsoft.com/office/powerpoint/2010/main" val="2244769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2EA956-874C-45C3-E82F-B6B45AA33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A67310-BCD8-3486-F2C6-64A81D79E7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6829679" cy="8655436"/>
          </a:xfrm>
        </p:spPr>
      </p:pic>
    </p:spTree>
    <p:extLst>
      <p:ext uri="{BB962C8B-B14F-4D97-AF65-F5344CB8AC3E}">
        <p14:creationId xmlns:p14="http://schemas.microsoft.com/office/powerpoint/2010/main" val="72033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93A526-3419-8B79-E5D9-B4A0264C0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B807D3-F118-CD98-C5AC-91D117360B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172" y="0"/>
            <a:ext cx="9895446" cy="6596964"/>
          </a:xfrm>
        </p:spPr>
      </p:pic>
    </p:spTree>
    <p:extLst>
      <p:ext uri="{BB962C8B-B14F-4D97-AF65-F5344CB8AC3E}">
        <p14:creationId xmlns:p14="http://schemas.microsoft.com/office/powerpoint/2010/main" val="3669816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B284B9-B452-97E1-0B91-C2BCAD78D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CCF6FB-799B-0F0A-B03A-C2D7B9720E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3360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423126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98583-13BE-D97A-2CD9-2E4B5CC1A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92F0AC-7D0E-4696-CD2E-8157F8EB90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69243"/>
            <a:ext cx="6478254" cy="6927243"/>
          </a:xfrm>
        </p:spPr>
      </p:pic>
    </p:spTree>
    <p:extLst>
      <p:ext uri="{BB962C8B-B14F-4D97-AF65-F5344CB8AC3E}">
        <p14:creationId xmlns:p14="http://schemas.microsoft.com/office/powerpoint/2010/main" val="1255876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31F3B8-89C6-EF3E-F24F-494E219BA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5677FE-C455-97B2-3A91-7DE8CB2DCD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50693" cy="6858000"/>
          </a:xfrm>
        </p:spPr>
      </p:pic>
    </p:spTree>
    <p:extLst>
      <p:ext uri="{BB962C8B-B14F-4D97-AF65-F5344CB8AC3E}">
        <p14:creationId xmlns:p14="http://schemas.microsoft.com/office/powerpoint/2010/main" val="2102277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ABAEB-04B9-1FD4-1160-377585C91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EEE0A1-0FA2-1675-9464-C7CEFA40B1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65125"/>
            <a:ext cx="8841912" cy="6336704"/>
          </a:xfrm>
        </p:spPr>
      </p:pic>
    </p:spTree>
    <p:extLst>
      <p:ext uri="{BB962C8B-B14F-4D97-AF65-F5344CB8AC3E}">
        <p14:creationId xmlns:p14="http://schemas.microsoft.com/office/powerpoint/2010/main" val="3642275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C34E13-701C-B5BE-5E12-A4F6AE5D6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75D982-8C2B-2711-FF65-A011B6072F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381712"/>
            <a:ext cx="9399443" cy="6336704"/>
          </a:xfrm>
        </p:spPr>
      </p:pic>
    </p:spTree>
    <p:extLst>
      <p:ext uri="{BB962C8B-B14F-4D97-AF65-F5344CB8AC3E}">
        <p14:creationId xmlns:p14="http://schemas.microsoft.com/office/powerpoint/2010/main" val="3836570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0AEC82-8BBC-B331-8F40-BFFF2CD61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57C374-B2F7-92CE-F1B2-65389491A1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458204"/>
            <a:ext cx="6195424" cy="7317432"/>
          </a:xfrm>
        </p:spPr>
      </p:pic>
    </p:spTree>
    <p:extLst>
      <p:ext uri="{BB962C8B-B14F-4D97-AF65-F5344CB8AC3E}">
        <p14:creationId xmlns:p14="http://schemas.microsoft.com/office/powerpoint/2010/main" val="2896314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29EC59-07B7-C44C-0F35-0D72A4614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5B3F5C-987E-EF22-5874-A612AE825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082" y="0"/>
            <a:ext cx="5065149" cy="6808100"/>
          </a:xfrm>
        </p:spPr>
      </p:pic>
    </p:spTree>
    <p:extLst>
      <p:ext uri="{BB962C8B-B14F-4D97-AF65-F5344CB8AC3E}">
        <p14:creationId xmlns:p14="http://schemas.microsoft.com/office/powerpoint/2010/main" val="1867166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CD456-1679-04E0-FFCA-DC991F785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ACF176-D4F9-A0C2-E6F2-57005558E5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532213" cy="6757462"/>
          </a:xfrm>
        </p:spPr>
      </p:pic>
    </p:spTree>
    <p:extLst>
      <p:ext uri="{BB962C8B-B14F-4D97-AF65-F5344CB8AC3E}">
        <p14:creationId xmlns:p14="http://schemas.microsoft.com/office/powerpoint/2010/main" val="108338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FC8FBE-AB9B-3C24-FBAF-A088DC490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23C0BF-D1B3-ADAF-BC56-47376A67B4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857512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DC5738-D1E4-4289-03D2-BD94A5034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1B2CA7-BF4D-0C9C-1B02-1D978349C3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717344" cy="6847119"/>
          </a:xfrm>
        </p:spPr>
      </p:pic>
    </p:spTree>
    <p:extLst>
      <p:ext uri="{BB962C8B-B14F-4D97-AF65-F5344CB8AC3E}">
        <p14:creationId xmlns:p14="http://schemas.microsoft.com/office/powerpoint/2010/main" val="2015245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A3D4C-68DF-9015-A86D-427C5EA2C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340269-0F18-568E-BE5C-40983763FE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924" y="-55179"/>
            <a:ext cx="7180151" cy="6913179"/>
          </a:xfrm>
        </p:spPr>
      </p:pic>
    </p:spTree>
    <p:extLst>
      <p:ext uri="{BB962C8B-B14F-4D97-AF65-F5344CB8AC3E}">
        <p14:creationId xmlns:p14="http://schemas.microsoft.com/office/powerpoint/2010/main" val="2037744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FC32BE-9562-D30E-8F2C-D6E3E08D8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C6595F-FFF3-6FEB-4BE4-22EEA78393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773" y="116632"/>
            <a:ext cx="4455435" cy="6700094"/>
          </a:xfrm>
        </p:spPr>
      </p:pic>
    </p:spTree>
    <p:extLst>
      <p:ext uri="{BB962C8B-B14F-4D97-AF65-F5344CB8AC3E}">
        <p14:creationId xmlns:p14="http://schemas.microsoft.com/office/powerpoint/2010/main" val="2454845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556C42-7E05-E9D9-9A16-82C231ED3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3C4B75-D352-29AF-0856-C010007B1D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554" y="-531440"/>
            <a:ext cx="6609774" cy="8191602"/>
          </a:xfrm>
        </p:spPr>
      </p:pic>
    </p:spTree>
    <p:extLst>
      <p:ext uri="{BB962C8B-B14F-4D97-AF65-F5344CB8AC3E}">
        <p14:creationId xmlns:p14="http://schemas.microsoft.com/office/powerpoint/2010/main" val="419325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BA7AEF-BADB-33C7-DD68-3D12C8929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4DCF58-F245-80C5-D7F1-EC2C7FA1ED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152" y="-603448"/>
            <a:ext cx="8699296" cy="8583527"/>
          </a:xfrm>
        </p:spPr>
      </p:pic>
    </p:spTree>
    <p:extLst>
      <p:ext uri="{BB962C8B-B14F-4D97-AF65-F5344CB8AC3E}">
        <p14:creationId xmlns:p14="http://schemas.microsoft.com/office/powerpoint/2010/main" val="209690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6CC901-79CC-145F-500E-05C0005CC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ABE786-DED3-EA58-22B3-9739F6C1D8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7444"/>
            <a:ext cx="6522714" cy="6892888"/>
          </a:xfrm>
        </p:spPr>
      </p:pic>
    </p:spTree>
    <p:extLst>
      <p:ext uri="{BB962C8B-B14F-4D97-AF65-F5344CB8AC3E}">
        <p14:creationId xmlns:p14="http://schemas.microsoft.com/office/powerpoint/2010/main" val="305758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387D7A-0807-46D3-B3D4-CA9304EAD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3B68F5-1658-820B-F4CA-2D32A4C916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308" y="0"/>
            <a:ext cx="7712044" cy="6791428"/>
          </a:xfrm>
        </p:spPr>
      </p:pic>
    </p:spTree>
    <p:extLst>
      <p:ext uri="{BB962C8B-B14F-4D97-AF65-F5344CB8AC3E}">
        <p14:creationId xmlns:p14="http://schemas.microsoft.com/office/powerpoint/2010/main" val="67637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B254DB-0B67-5A84-81F5-488AC73E2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352" y="-38742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5600E2-5B16-CC16-699E-DB7104E6CF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39238"/>
            <a:ext cx="5616623" cy="7517307"/>
          </a:xfrm>
        </p:spPr>
      </p:pic>
    </p:spTree>
    <p:extLst>
      <p:ext uri="{BB962C8B-B14F-4D97-AF65-F5344CB8AC3E}">
        <p14:creationId xmlns:p14="http://schemas.microsoft.com/office/powerpoint/2010/main" val="2419922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F1E07F-01DD-90CA-C414-7052F3E26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6635C9-9BF1-AD51-EC14-35B1509DDE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7186"/>
            <a:ext cx="6904565" cy="6865186"/>
          </a:xfrm>
        </p:spPr>
      </p:pic>
    </p:spTree>
    <p:extLst>
      <p:ext uri="{BB962C8B-B14F-4D97-AF65-F5344CB8AC3E}">
        <p14:creationId xmlns:p14="http://schemas.microsoft.com/office/powerpoint/2010/main" val="1362268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533D4C-47DD-7515-F852-1B1D21ED6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79FB3B-24F0-97DE-A299-64CD2CE872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686866"/>
            <a:ext cx="8609380" cy="5484267"/>
          </a:xfrm>
        </p:spPr>
      </p:pic>
    </p:spTree>
    <p:extLst>
      <p:ext uri="{BB962C8B-B14F-4D97-AF65-F5344CB8AC3E}">
        <p14:creationId xmlns:p14="http://schemas.microsoft.com/office/powerpoint/2010/main" val="3022055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DCB70A-688B-CA43-8EF5-EE5A419BA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7C62E0-4A8F-7D93-6C5C-6AC6C5952F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93499"/>
            <a:ext cx="8703686" cy="6471002"/>
          </a:xfrm>
        </p:spPr>
      </p:pic>
    </p:spTree>
    <p:extLst>
      <p:ext uri="{BB962C8B-B14F-4D97-AF65-F5344CB8AC3E}">
        <p14:creationId xmlns:p14="http://schemas.microsoft.com/office/powerpoint/2010/main" val="1644884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F50E66-B80A-AC3D-3E7E-AE587D37D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DE11DC-032D-EDA9-CD4C-C0759A9992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44298"/>
            <a:ext cx="5400599" cy="7002298"/>
          </a:xfrm>
        </p:spPr>
      </p:pic>
    </p:spTree>
    <p:extLst>
      <p:ext uri="{BB962C8B-B14F-4D97-AF65-F5344CB8AC3E}">
        <p14:creationId xmlns:p14="http://schemas.microsoft.com/office/powerpoint/2010/main" val="148111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A977D2-3FC2-AEE1-ECF6-C920BDDA8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6A7534-F739-C1E4-50DD-A7DC94F970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26232"/>
            <a:ext cx="4968552" cy="6946326"/>
          </a:xfrm>
        </p:spPr>
      </p:pic>
    </p:spTree>
    <p:extLst>
      <p:ext uri="{BB962C8B-B14F-4D97-AF65-F5344CB8AC3E}">
        <p14:creationId xmlns:p14="http://schemas.microsoft.com/office/powerpoint/2010/main" val="597382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BFEF0F-3E73-C332-8C3A-E97718640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8B20F6-E4BA-BEAC-2A89-6787C05F9D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65125"/>
            <a:ext cx="9362887" cy="6218892"/>
          </a:xfrm>
        </p:spPr>
      </p:pic>
    </p:spTree>
    <p:extLst>
      <p:ext uri="{BB962C8B-B14F-4D97-AF65-F5344CB8AC3E}">
        <p14:creationId xmlns:p14="http://schemas.microsoft.com/office/powerpoint/2010/main" val="3357109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10468B-D610-C097-DC8A-42D6A9967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12BAE6-B453-80AE-54E7-94B36BE82B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07" y="0"/>
            <a:ext cx="5829365" cy="6898658"/>
          </a:xfrm>
        </p:spPr>
      </p:pic>
    </p:spTree>
    <p:extLst>
      <p:ext uri="{BB962C8B-B14F-4D97-AF65-F5344CB8AC3E}">
        <p14:creationId xmlns:p14="http://schemas.microsoft.com/office/powerpoint/2010/main" val="3083971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AED877-89BE-9B48-213B-59F01A7BB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86AF61-1218-5450-B6D8-4035734C88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65125"/>
            <a:ext cx="8475710" cy="6321467"/>
          </a:xfrm>
        </p:spPr>
      </p:pic>
    </p:spTree>
    <p:extLst>
      <p:ext uri="{BB962C8B-B14F-4D97-AF65-F5344CB8AC3E}">
        <p14:creationId xmlns:p14="http://schemas.microsoft.com/office/powerpoint/2010/main" val="4137348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4544CE-ACF4-B4E3-12BD-895534AAA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EBF9B9-6983-EACE-4B8A-AC56298538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77653"/>
            <a:ext cx="4536504" cy="7977990"/>
          </a:xfrm>
        </p:spPr>
      </p:pic>
    </p:spTree>
    <p:extLst>
      <p:ext uri="{BB962C8B-B14F-4D97-AF65-F5344CB8AC3E}">
        <p14:creationId xmlns:p14="http://schemas.microsoft.com/office/powerpoint/2010/main" val="1531829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E477B6-FEE1-A777-472C-187F63B3D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BDC0FA-21FC-45C3-4EC0-C1F036B6FD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8027"/>
            <a:ext cx="7231276" cy="6997567"/>
          </a:xfrm>
        </p:spPr>
      </p:pic>
    </p:spTree>
    <p:extLst>
      <p:ext uri="{BB962C8B-B14F-4D97-AF65-F5344CB8AC3E}">
        <p14:creationId xmlns:p14="http://schemas.microsoft.com/office/powerpoint/2010/main" val="4039807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9338BC-D412-0B4B-B8FD-E6FB0757D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81678D-CD3D-DD2A-C69F-CC883E7685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03132"/>
            <a:ext cx="7272808" cy="6614039"/>
          </a:xfrm>
        </p:spPr>
      </p:pic>
    </p:spTree>
    <p:extLst>
      <p:ext uri="{BB962C8B-B14F-4D97-AF65-F5344CB8AC3E}">
        <p14:creationId xmlns:p14="http://schemas.microsoft.com/office/powerpoint/2010/main" val="3728307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BDFBB3-82AA-D673-6316-150FA24AF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9B8BE9-87C9-6259-6AC1-264A773398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271863" cy="6850307"/>
          </a:xfrm>
        </p:spPr>
      </p:pic>
    </p:spTree>
    <p:extLst>
      <p:ext uri="{BB962C8B-B14F-4D97-AF65-F5344CB8AC3E}">
        <p14:creationId xmlns:p14="http://schemas.microsoft.com/office/powerpoint/2010/main" val="3421788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B55EA-83FC-3456-FB88-E42DB5E3F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76A3DA-327F-6DD6-C0DB-626F184AE2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388" y="116632"/>
            <a:ext cx="4794836" cy="6703460"/>
          </a:xfrm>
        </p:spPr>
      </p:pic>
    </p:spTree>
    <p:extLst>
      <p:ext uri="{BB962C8B-B14F-4D97-AF65-F5344CB8AC3E}">
        <p14:creationId xmlns:p14="http://schemas.microsoft.com/office/powerpoint/2010/main" val="688550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426469-4778-C33A-3ED9-8B368AFA3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BDFDD6-6BCB-BC2C-5292-C7C3499366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087" y="0"/>
            <a:ext cx="5164145" cy="6717765"/>
          </a:xfrm>
        </p:spPr>
      </p:pic>
    </p:spTree>
    <p:extLst>
      <p:ext uri="{BB962C8B-B14F-4D97-AF65-F5344CB8AC3E}">
        <p14:creationId xmlns:p14="http://schemas.microsoft.com/office/powerpoint/2010/main" val="3041903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CDEBF-4C0A-D4D9-FDA4-F455BD4CB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0B1831-2792-5BDD-F85D-9AB55EDE5C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040" y="0"/>
            <a:ext cx="7153287" cy="6813303"/>
          </a:xfrm>
        </p:spPr>
      </p:pic>
    </p:spTree>
    <p:extLst>
      <p:ext uri="{BB962C8B-B14F-4D97-AF65-F5344CB8AC3E}">
        <p14:creationId xmlns:p14="http://schemas.microsoft.com/office/powerpoint/2010/main" val="2538931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BF1484-44B9-3518-9748-543DF064A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468128-671F-7983-867E-12A9E9A37B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4337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856581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3FB974-FC29-2437-7EE7-B2D235EBB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56BFA0-16DA-811C-09FE-8F6A5CD2D8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020" y="100515"/>
            <a:ext cx="8875960" cy="6656970"/>
          </a:xfrm>
        </p:spPr>
      </p:pic>
    </p:spTree>
    <p:extLst>
      <p:ext uri="{BB962C8B-B14F-4D97-AF65-F5344CB8AC3E}">
        <p14:creationId xmlns:p14="http://schemas.microsoft.com/office/powerpoint/2010/main" val="4284145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F23C40-BC1F-C52B-E72B-4A13BE99C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295C1E-9EBD-0F3E-454C-2859408EA0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578854"/>
            <a:ext cx="7304817" cy="570029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32EA804-447A-889A-F72C-3BFB88E6F7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460889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5B55305-484D-2539-6A63-C7DAD48AFF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07" y="5460889"/>
            <a:ext cx="2011331" cy="113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531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jean-louis BEYAERT</dc:creator>
  <cp:lastModifiedBy>jean-louis BEYAERT</cp:lastModifiedBy>
  <cp:revision>3</cp:revision>
  <dcterms:created xsi:type="dcterms:W3CDTF">2024-05-05T16:52:51Z</dcterms:created>
  <dcterms:modified xsi:type="dcterms:W3CDTF">2024-05-05T17:23:03Z</dcterms:modified>
</cp:coreProperties>
</file>