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71" r:id="rId3"/>
    <p:sldId id="270" r:id="rId4"/>
    <p:sldId id="269" r:id="rId5"/>
    <p:sldId id="268" r:id="rId6"/>
    <p:sldId id="266" r:id="rId7"/>
    <p:sldId id="267" r:id="rId8"/>
    <p:sldId id="263" r:id="rId9"/>
    <p:sldId id="264" r:id="rId10"/>
    <p:sldId id="262" r:id="rId11"/>
    <p:sldId id="260" r:id="rId12"/>
    <p:sldId id="261" r:id="rId13"/>
    <p:sldId id="258" r:id="rId14"/>
    <p:sldId id="259" r:id="rId15"/>
    <p:sldId id="257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1" d="100"/>
          <a:sy n="61" d="100"/>
        </p:scale>
        <p:origin x="1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E466A3-B039-4708-B082-4F40118C5F12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81E69-05E1-4DCF-B2E0-62858E6603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70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F81E69-05E1-4DCF-B2E0-62858E6603CD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674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201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08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416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595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728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90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5490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31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322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497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39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E9761-00FC-4DA2-B5A5-2F8CD3CA962D}" type="datetimeFigureOut">
              <a:rPr lang="fr-FR" smtClean="0"/>
              <a:t>30/04/2024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CC230-13AD-43E6-94D7-6DA25B4450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5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47B21E-13EE-26A3-8A3A-86DB9C7BBF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E1BA01E-4E2D-60F7-66E1-BE60B789AC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36E369-7234-98AF-828E-FAB7D654C855}"/>
              </a:ext>
            </a:extLst>
          </p:cNvPr>
          <p:cNvSpPr/>
          <p:nvPr/>
        </p:nvSpPr>
        <p:spPr>
          <a:xfrm>
            <a:off x="1847528" y="476672"/>
            <a:ext cx="80388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N°117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56B7E20-A798-88B2-B7DA-9C6F7DA69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825" y="5249535"/>
            <a:ext cx="1781175" cy="14287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B188721-AB03-93C2-1CC1-83E44842B4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106" y="1400002"/>
            <a:ext cx="6325295" cy="474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09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DCA5B-79F7-690E-953D-7587166B7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6E4353-A71F-2BD4-B09C-7BED2859D0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4456"/>
            <a:ext cx="7023666" cy="6902829"/>
          </a:xfrm>
        </p:spPr>
      </p:pic>
    </p:spTree>
    <p:extLst>
      <p:ext uri="{BB962C8B-B14F-4D97-AF65-F5344CB8AC3E}">
        <p14:creationId xmlns:p14="http://schemas.microsoft.com/office/powerpoint/2010/main" val="270460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5CF4E-AC1E-92B8-2E1A-7FBC461D4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B36099-61B9-68B1-C499-B15DEF754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44" y="548680"/>
            <a:ext cx="9616506" cy="6103276"/>
          </a:xfrm>
        </p:spPr>
      </p:pic>
    </p:spTree>
    <p:extLst>
      <p:ext uri="{BB962C8B-B14F-4D97-AF65-F5344CB8AC3E}">
        <p14:creationId xmlns:p14="http://schemas.microsoft.com/office/powerpoint/2010/main" val="10079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4A289E-36AD-18AC-6435-8A1594478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EAB49D-2974-49A5-E36D-94EFEB7AA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"/>
            <a:ext cx="4752528" cy="7544413"/>
          </a:xfrm>
        </p:spPr>
      </p:pic>
    </p:spTree>
    <p:extLst>
      <p:ext uri="{BB962C8B-B14F-4D97-AF65-F5344CB8AC3E}">
        <p14:creationId xmlns:p14="http://schemas.microsoft.com/office/powerpoint/2010/main" val="1897688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51EBC-57B3-8F1A-7744-9092348BE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8BF400-130A-F290-3AD1-893057ED4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034" y="0"/>
            <a:ext cx="5184206" cy="6859710"/>
          </a:xfrm>
        </p:spPr>
      </p:pic>
    </p:spTree>
    <p:extLst>
      <p:ext uri="{BB962C8B-B14F-4D97-AF65-F5344CB8AC3E}">
        <p14:creationId xmlns:p14="http://schemas.microsoft.com/office/powerpoint/2010/main" val="2793827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ADA69-91B3-1461-2E3E-F1274C647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8AD854-524B-40A4-CD52-8758AE3C4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727048" cy="6624736"/>
          </a:xfrm>
        </p:spPr>
      </p:pic>
    </p:spTree>
    <p:extLst>
      <p:ext uri="{BB962C8B-B14F-4D97-AF65-F5344CB8AC3E}">
        <p14:creationId xmlns:p14="http://schemas.microsoft.com/office/powerpoint/2010/main" val="2198283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C0EA7B-4DC2-F7E3-0606-EF07663ED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576D1B-93C4-428D-224B-7550A4B068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210219" cy="6741368"/>
          </a:xfrm>
        </p:spPr>
      </p:pic>
    </p:spTree>
    <p:extLst>
      <p:ext uri="{BB962C8B-B14F-4D97-AF65-F5344CB8AC3E}">
        <p14:creationId xmlns:p14="http://schemas.microsoft.com/office/powerpoint/2010/main" val="323009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D3775-D3B9-0B67-FCBB-5F1A1495C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77A5B6-6F8B-26DC-5A26-48457F852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775997" cy="6711587"/>
          </a:xfrm>
        </p:spPr>
      </p:pic>
    </p:spTree>
    <p:extLst>
      <p:ext uri="{BB962C8B-B14F-4D97-AF65-F5344CB8AC3E}">
        <p14:creationId xmlns:p14="http://schemas.microsoft.com/office/powerpoint/2010/main" val="2392480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BEF69-685D-1893-6AC5-0D8D45F0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A11517-E036-52B8-EB95-05B355C35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740828" cy="6986655"/>
          </a:xfrm>
        </p:spPr>
      </p:pic>
    </p:spTree>
    <p:extLst>
      <p:ext uri="{BB962C8B-B14F-4D97-AF65-F5344CB8AC3E}">
        <p14:creationId xmlns:p14="http://schemas.microsoft.com/office/powerpoint/2010/main" val="932211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994552-F0DE-3BE8-8151-528A8CFE3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EB778A-ABC9-5EEE-4B1D-6E969AE030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72" y="-171400"/>
            <a:ext cx="5403976" cy="7109416"/>
          </a:xfrm>
        </p:spPr>
      </p:pic>
    </p:spTree>
    <p:extLst>
      <p:ext uri="{BB962C8B-B14F-4D97-AF65-F5344CB8AC3E}">
        <p14:creationId xmlns:p14="http://schemas.microsoft.com/office/powerpoint/2010/main" val="928691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89D26E-DC48-C1DD-00DA-EA86F6E3E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117951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12A9C1-E361-3B2D-5865-5518BA2CE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47464"/>
            <a:ext cx="5706810" cy="7605464"/>
          </a:xfrm>
        </p:spPr>
      </p:pic>
    </p:spTree>
    <p:extLst>
      <p:ext uri="{BB962C8B-B14F-4D97-AF65-F5344CB8AC3E}">
        <p14:creationId xmlns:p14="http://schemas.microsoft.com/office/powerpoint/2010/main" val="175874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A58DB5-547B-C270-528F-F0A115444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D1EF09-E0EB-289D-F5B8-A4C2361383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85" y="-83815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909409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029CD-1EC7-6673-68F6-B96F99C97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45DB55-8097-2ECC-60FA-DE17A42C0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686" y="-171400"/>
            <a:ext cx="6126618" cy="7540453"/>
          </a:xfrm>
        </p:spPr>
      </p:pic>
    </p:spTree>
    <p:extLst>
      <p:ext uri="{BB962C8B-B14F-4D97-AF65-F5344CB8AC3E}">
        <p14:creationId xmlns:p14="http://schemas.microsoft.com/office/powerpoint/2010/main" val="773820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A33043-4514-2E3A-AAE7-CC3AAE296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06585E-C4C3-36C7-A443-850CE3A246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081" y="258819"/>
            <a:ext cx="6991838" cy="6599181"/>
          </a:xfrm>
        </p:spPr>
      </p:pic>
    </p:spTree>
    <p:extLst>
      <p:ext uri="{BB962C8B-B14F-4D97-AF65-F5344CB8AC3E}">
        <p14:creationId xmlns:p14="http://schemas.microsoft.com/office/powerpoint/2010/main" val="411219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39B82-F92E-11B1-C88A-B402DBCB7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307D3C-C08A-6FB3-AD7B-087F6183D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909159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DB7332-4889-2870-D1E4-67C78DEC6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2B6F0B-1ABE-A5E9-B4EE-5E638F2131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724" y="-99392"/>
            <a:ext cx="6673587" cy="7080035"/>
          </a:xfrm>
        </p:spPr>
      </p:pic>
    </p:spTree>
    <p:extLst>
      <p:ext uri="{BB962C8B-B14F-4D97-AF65-F5344CB8AC3E}">
        <p14:creationId xmlns:p14="http://schemas.microsoft.com/office/powerpoint/2010/main" val="53967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CC96A-2BBA-233E-750A-71071E540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1AB10D-4C53-89C0-9DA9-0A8960C02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12" y="116632"/>
            <a:ext cx="6541392" cy="6678189"/>
          </a:xfrm>
        </p:spPr>
      </p:pic>
    </p:spTree>
    <p:extLst>
      <p:ext uri="{BB962C8B-B14F-4D97-AF65-F5344CB8AC3E}">
        <p14:creationId xmlns:p14="http://schemas.microsoft.com/office/powerpoint/2010/main" val="301531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459BF0-73B4-3C6A-E88D-A07DD2822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6348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DEC900-CEE7-8D4B-BBEC-FCA85CC72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270" y="0"/>
            <a:ext cx="5096969" cy="6944622"/>
          </a:xfrm>
        </p:spPr>
      </p:pic>
    </p:spTree>
    <p:extLst>
      <p:ext uri="{BB962C8B-B14F-4D97-AF65-F5344CB8AC3E}">
        <p14:creationId xmlns:p14="http://schemas.microsoft.com/office/powerpoint/2010/main" val="1354289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1C5B9-9B29-3173-3231-7E5EE022E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B1CFD4-01E9-2986-D3AB-D3ABA5181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018" y="-603448"/>
            <a:ext cx="7036334" cy="8376590"/>
          </a:xfrm>
        </p:spPr>
      </p:pic>
    </p:spTree>
    <p:extLst>
      <p:ext uri="{BB962C8B-B14F-4D97-AF65-F5344CB8AC3E}">
        <p14:creationId xmlns:p14="http://schemas.microsoft.com/office/powerpoint/2010/main" val="147568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9A756C-47C3-76EE-FD09-5F1AD40B9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37013D-F3CD-590C-6304-C4CE484E4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5698"/>
            <a:ext cx="6779132" cy="6832302"/>
          </a:xfrm>
        </p:spPr>
      </p:pic>
    </p:spTree>
    <p:extLst>
      <p:ext uri="{BB962C8B-B14F-4D97-AF65-F5344CB8AC3E}">
        <p14:creationId xmlns:p14="http://schemas.microsoft.com/office/powerpoint/2010/main" val="3064151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75C4F6-08A1-3366-948D-D89318538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3B5FB2-FB40-AE9D-4BDE-8F3DE6B78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546" y="0"/>
            <a:ext cx="7336464" cy="6858000"/>
          </a:xfrm>
        </p:spPr>
      </p:pic>
    </p:spTree>
    <p:extLst>
      <p:ext uri="{BB962C8B-B14F-4D97-AF65-F5344CB8AC3E}">
        <p14:creationId xmlns:p14="http://schemas.microsoft.com/office/powerpoint/2010/main" val="3953708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2B933-5338-8ED2-9934-ECDC496AE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531D31-6E88-067E-E391-E874DE83E0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0"/>
            <a:ext cx="5991065" cy="7317432"/>
          </a:xfrm>
        </p:spPr>
      </p:pic>
    </p:spTree>
    <p:extLst>
      <p:ext uri="{BB962C8B-B14F-4D97-AF65-F5344CB8AC3E}">
        <p14:creationId xmlns:p14="http://schemas.microsoft.com/office/powerpoint/2010/main" val="939207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3CC23E-8D24-0799-D59B-E2FE0045F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497236-3AC8-1E64-01E6-B3A19583E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8316"/>
            <a:ext cx="6754208" cy="6741368"/>
          </a:xfrm>
        </p:spPr>
      </p:pic>
    </p:spTree>
    <p:extLst>
      <p:ext uri="{BB962C8B-B14F-4D97-AF65-F5344CB8AC3E}">
        <p14:creationId xmlns:p14="http://schemas.microsoft.com/office/powerpoint/2010/main" val="2498307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231E8-B994-D9B0-39EB-709E2847F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2A380F-FF04-AB1C-284D-3E415144C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94320"/>
            <a:ext cx="8905673" cy="6669359"/>
          </a:xfrm>
        </p:spPr>
      </p:pic>
    </p:spTree>
    <p:extLst>
      <p:ext uri="{BB962C8B-B14F-4D97-AF65-F5344CB8AC3E}">
        <p14:creationId xmlns:p14="http://schemas.microsoft.com/office/powerpoint/2010/main" val="385220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744013-4525-A4AF-FAA2-8BB5FA7B4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A44693-07F8-2F6D-3AAF-DE62F1C2D6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7380"/>
            <a:ext cx="6932970" cy="6669360"/>
          </a:xfrm>
        </p:spPr>
      </p:pic>
    </p:spTree>
    <p:extLst>
      <p:ext uri="{BB962C8B-B14F-4D97-AF65-F5344CB8AC3E}">
        <p14:creationId xmlns:p14="http://schemas.microsoft.com/office/powerpoint/2010/main" val="690813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4BC8B5-32DC-9A8A-8E8A-3B038F1E1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3F7E5B-E46C-7BD6-2621-2634D15DF9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39427"/>
            <a:ext cx="7941809" cy="6353448"/>
          </a:xfrm>
        </p:spPr>
      </p:pic>
    </p:spTree>
    <p:extLst>
      <p:ext uri="{BB962C8B-B14F-4D97-AF65-F5344CB8AC3E}">
        <p14:creationId xmlns:p14="http://schemas.microsoft.com/office/powerpoint/2010/main" val="10837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4E5C6E-53E2-EE78-2230-99B89F3B1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8397A0-203F-0E2B-94DF-C4F234964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99392"/>
            <a:ext cx="9355096" cy="6847410"/>
          </a:xfrm>
        </p:spPr>
      </p:pic>
    </p:spTree>
    <p:extLst>
      <p:ext uri="{BB962C8B-B14F-4D97-AF65-F5344CB8AC3E}">
        <p14:creationId xmlns:p14="http://schemas.microsoft.com/office/powerpoint/2010/main" val="1894552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04979D-BA88-D190-8AC9-BF02C547F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B967A1-2A3E-2480-978D-23064521BF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593" y="-243408"/>
            <a:ext cx="9732814" cy="10225136"/>
          </a:xfrm>
        </p:spPr>
      </p:pic>
    </p:spTree>
    <p:extLst>
      <p:ext uri="{BB962C8B-B14F-4D97-AF65-F5344CB8AC3E}">
        <p14:creationId xmlns:p14="http://schemas.microsoft.com/office/powerpoint/2010/main" val="3885607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1F16D-D5C7-FE12-D3EB-47CDD4C8E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45BDB-431A-5AD0-6E27-13100D0C4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688" y="0"/>
            <a:ext cx="6021583" cy="6742801"/>
          </a:xfrm>
        </p:spPr>
      </p:pic>
    </p:spTree>
    <p:extLst>
      <p:ext uri="{BB962C8B-B14F-4D97-AF65-F5344CB8AC3E}">
        <p14:creationId xmlns:p14="http://schemas.microsoft.com/office/powerpoint/2010/main" val="1971844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7C0A97-F484-1AF5-8176-9D2052B5E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091D37-BA77-9B0E-8609-DDF901D6D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3" y="0"/>
            <a:ext cx="7114169" cy="7317432"/>
          </a:xfrm>
        </p:spPr>
      </p:pic>
    </p:spTree>
    <p:extLst>
      <p:ext uri="{BB962C8B-B14F-4D97-AF65-F5344CB8AC3E}">
        <p14:creationId xmlns:p14="http://schemas.microsoft.com/office/powerpoint/2010/main" val="359489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829D8-AE70-052C-B99F-302CDAAF6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18504A-A988-9B21-6D82-D3127BB71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6217873" cy="7461448"/>
          </a:xfrm>
        </p:spPr>
      </p:pic>
    </p:spTree>
    <p:extLst>
      <p:ext uri="{BB962C8B-B14F-4D97-AF65-F5344CB8AC3E}">
        <p14:creationId xmlns:p14="http://schemas.microsoft.com/office/powerpoint/2010/main" val="3410279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8F7F2-33B6-3271-55DD-6AD597730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151DA2-9B3B-0672-CB37-2B57012E6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393781" cy="6858000"/>
          </a:xfrm>
        </p:spPr>
      </p:pic>
    </p:spTree>
    <p:extLst>
      <p:ext uri="{BB962C8B-B14F-4D97-AF65-F5344CB8AC3E}">
        <p14:creationId xmlns:p14="http://schemas.microsoft.com/office/powerpoint/2010/main" val="68783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7F8E5-B3C3-F782-FEB5-FC43B4D54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92916F-5F43-2CDF-A8DA-35B5FEB8F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816" y="0"/>
            <a:ext cx="5820873" cy="6858000"/>
          </a:xfrm>
        </p:spPr>
      </p:pic>
    </p:spTree>
    <p:extLst>
      <p:ext uri="{BB962C8B-B14F-4D97-AF65-F5344CB8AC3E}">
        <p14:creationId xmlns:p14="http://schemas.microsoft.com/office/powerpoint/2010/main" val="3048987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8F885-34E5-DF6B-5214-B52835E81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B21563-F1ED-E92A-21AD-1FE98D0639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877" y="-243408"/>
            <a:ext cx="11886517" cy="8236326"/>
          </a:xfrm>
        </p:spPr>
      </p:pic>
    </p:spTree>
    <p:extLst>
      <p:ext uri="{BB962C8B-B14F-4D97-AF65-F5344CB8AC3E}">
        <p14:creationId xmlns:p14="http://schemas.microsoft.com/office/powerpoint/2010/main" val="1906426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20294-FCFF-1E42-8E03-B2A53F824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7AEAE8-0744-D59E-7609-E0741E6F5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-27977"/>
            <a:ext cx="3528392" cy="6766532"/>
          </a:xfrm>
        </p:spPr>
      </p:pic>
    </p:spTree>
    <p:extLst>
      <p:ext uri="{BB962C8B-B14F-4D97-AF65-F5344CB8AC3E}">
        <p14:creationId xmlns:p14="http://schemas.microsoft.com/office/powerpoint/2010/main" val="7697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AAFE1A-3A2E-7E3F-A1D1-CCC9F9933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938F6-0EB2-F7B4-B492-A1E022A90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824878" cy="6798928"/>
          </a:xfrm>
        </p:spPr>
      </p:pic>
    </p:spTree>
    <p:extLst>
      <p:ext uri="{BB962C8B-B14F-4D97-AF65-F5344CB8AC3E}">
        <p14:creationId xmlns:p14="http://schemas.microsoft.com/office/powerpoint/2010/main" val="353110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7B70D-1FB2-B4E1-BB25-6251C3537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F5216F-0A67-0ACE-F49F-DCF7175D7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74797"/>
            <a:ext cx="5874698" cy="7007593"/>
          </a:xfrm>
        </p:spPr>
      </p:pic>
    </p:spTree>
    <p:extLst>
      <p:ext uri="{BB962C8B-B14F-4D97-AF65-F5344CB8AC3E}">
        <p14:creationId xmlns:p14="http://schemas.microsoft.com/office/powerpoint/2010/main" val="812574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6ACD0-934F-0C8F-0CC5-BE12DE04D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4986F2-4CAA-0FA6-C613-BE72623A6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01580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3857C3-6226-6439-F1B1-A529F8177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04F527-E56C-FC46-2781-DEAC0A1E3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86" y="-1251520"/>
            <a:ext cx="11589518" cy="11589518"/>
          </a:xfrm>
        </p:spPr>
      </p:pic>
    </p:spTree>
    <p:extLst>
      <p:ext uri="{BB962C8B-B14F-4D97-AF65-F5344CB8AC3E}">
        <p14:creationId xmlns:p14="http://schemas.microsoft.com/office/powerpoint/2010/main" val="3297517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7856FB-3AE8-FCCC-1108-86C2DBC1A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36E474-AE5B-9C16-6F73-FA76D77BA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301" y="-531440"/>
            <a:ext cx="5717947" cy="7435505"/>
          </a:xfrm>
        </p:spPr>
      </p:pic>
    </p:spTree>
    <p:extLst>
      <p:ext uri="{BB962C8B-B14F-4D97-AF65-F5344CB8AC3E}">
        <p14:creationId xmlns:p14="http://schemas.microsoft.com/office/powerpoint/2010/main" val="103372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DADBF-C53D-D2E2-6DEC-02DC706BF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D00BB2-56A5-DBF3-B0D2-7E4B33CAD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1890391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BBB8AB-202C-04C9-E4AB-257D037D1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E65CF1C-357C-983C-F2CD-82DB5935A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164787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F1243-9257-C07F-5F3B-30DD8833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ADBA8E-9CDD-4746-AA5D-A0B435815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055019" cy="6880657"/>
          </a:xfrm>
        </p:spPr>
      </p:pic>
    </p:spTree>
    <p:extLst>
      <p:ext uri="{BB962C8B-B14F-4D97-AF65-F5344CB8AC3E}">
        <p14:creationId xmlns:p14="http://schemas.microsoft.com/office/powerpoint/2010/main" val="3497186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CEC1F-0871-BF65-10CE-0B3DABA52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9427B-BD1A-89C8-8D4E-43A52228A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603" y="0"/>
            <a:ext cx="6325733" cy="7666790"/>
          </a:xfrm>
        </p:spPr>
      </p:pic>
    </p:spTree>
    <p:extLst>
      <p:ext uri="{BB962C8B-B14F-4D97-AF65-F5344CB8AC3E}">
        <p14:creationId xmlns:p14="http://schemas.microsoft.com/office/powerpoint/2010/main" val="1963941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277A0B-F28C-58F5-D86D-0CECF4D1C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5E8C34-CB92-6B4E-8BD6-89A8DE56B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934717" cy="6954748"/>
          </a:xfrm>
        </p:spPr>
      </p:pic>
    </p:spTree>
    <p:extLst>
      <p:ext uri="{BB962C8B-B14F-4D97-AF65-F5344CB8AC3E}">
        <p14:creationId xmlns:p14="http://schemas.microsoft.com/office/powerpoint/2010/main" val="613703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154488-F294-99D0-F1F0-4C73E695E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201A57-52A1-A82F-7A6A-BB53426D3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358817" cy="7023713"/>
          </a:xfrm>
        </p:spPr>
      </p:pic>
    </p:spTree>
    <p:extLst>
      <p:ext uri="{BB962C8B-B14F-4D97-AF65-F5344CB8AC3E}">
        <p14:creationId xmlns:p14="http://schemas.microsoft.com/office/powerpoint/2010/main" val="2180865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C2683E-0430-C2BC-BA96-27ADD66F9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426649-7C86-CAC2-0AC8-1D6CC406C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692" y="0"/>
            <a:ext cx="4690532" cy="7017964"/>
          </a:xfrm>
        </p:spPr>
      </p:pic>
    </p:spTree>
    <p:extLst>
      <p:ext uri="{BB962C8B-B14F-4D97-AF65-F5344CB8AC3E}">
        <p14:creationId xmlns:p14="http://schemas.microsoft.com/office/powerpoint/2010/main" val="759636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4B045-35A4-ACBD-F7F3-12E28937A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8C39F-03F4-82D2-CA14-71FC915D0C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681037"/>
            <a:ext cx="8717757" cy="5811838"/>
          </a:xfrm>
        </p:spPr>
      </p:pic>
    </p:spTree>
    <p:extLst>
      <p:ext uri="{BB962C8B-B14F-4D97-AF65-F5344CB8AC3E}">
        <p14:creationId xmlns:p14="http://schemas.microsoft.com/office/powerpoint/2010/main" val="177349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1B1AEF-CFC2-1B09-F1E0-4A6370ED7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BA0EFB-F7E6-3AF6-D5BB-BF9D4CB1D9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90" y="-531440"/>
            <a:ext cx="10026122" cy="8388523"/>
          </a:xfrm>
        </p:spPr>
      </p:pic>
    </p:spTree>
    <p:extLst>
      <p:ext uri="{BB962C8B-B14F-4D97-AF65-F5344CB8AC3E}">
        <p14:creationId xmlns:p14="http://schemas.microsoft.com/office/powerpoint/2010/main" val="341153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CB5A93-6137-4C4D-EC52-E466B9FD8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95AEA8-C049-F650-34DE-AA98D96CA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16632"/>
            <a:ext cx="8607544" cy="53797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4A1D8D6-4910-CF5B-A101-BAF1BD5479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73325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4E2685B-DAE7-BE95-5F43-17CD19379A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48853"/>
            <a:ext cx="2178802" cy="123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83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52</TotalTime>
  <Words>7</Words>
  <Application>Microsoft Office PowerPoint</Application>
  <PresentationFormat>Grand écran</PresentationFormat>
  <Paragraphs>2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N°117</dc:title>
  <dc:creator>Perroquet34740</dc:creator>
  <cp:lastModifiedBy>jean-louis BEYAERT</cp:lastModifiedBy>
  <cp:revision>4</cp:revision>
  <dcterms:created xsi:type="dcterms:W3CDTF">2024-04-30T18:51:54Z</dcterms:created>
  <dcterms:modified xsi:type="dcterms:W3CDTF">2024-04-30T19:44:36Z</dcterms:modified>
</cp:coreProperties>
</file>