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6" r:id="rId40"/>
    <p:sldId id="294" r:id="rId41"/>
    <p:sldId id="295" r:id="rId42"/>
    <p:sldId id="297" r:id="rId43"/>
    <p:sldId id="298" r:id="rId44"/>
    <p:sldId id="299" r:id="rId45"/>
    <p:sldId id="301" r:id="rId46"/>
    <p:sldId id="302" r:id="rId47"/>
    <p:sldId id="300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38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215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204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508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62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591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74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205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159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463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620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BBB72-8F4E-4959-AEA8-AB8CE9A3D7CF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DF62-1AE2-45D6-81BE-8B8E7C259E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5974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1F6D43-35E2-98E1-FB59-32E99D1727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A1658A-C3FF-CEE5-408B-9F9982413B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A7F86B-DA8B-C968-A516-013A02D69BD8}"/>
              </a:ext>
            </a:extLst>
          </p:cNvPr>
          <p:cNvSpPr/>
          <p:nvPr/>
        </p:nvSpPr>
        <p:spPr>
          <a:xfrm>
            <a:off x="1991545" y="548680"/>
            <a:ext cx="79589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HUMOUR EN VRAC N°116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EFD8E75-5E87-BB3D-5C66-93F06F400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943" y="1556581"/>
            <a:ext cx="6404114" cy="475273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B775D3B-F7CB-6BFF-921E-4DEC640251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28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39422-D362-EACC-4DDC-8739013D2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FECB9-FEA0-14B6-C585-DECA8494F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22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015571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D264E-3745-DCD6-6CB2-6EE4508D4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70C8D9-6CE8-CCA8-67A4-81ACBB59C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46029" cy="6959234"/>
          </a:xfrm>
        </p:spPr>
      </p:pic>
    </p:spTree>
    <p:extLst>
      <p:ext uri="{BB962C8B-B14F-4D97-AF65-F5344CB8AC3E}">
        <p14:creationId xmlns:p14="http://schemas.microsoft.com/office/powerpoint/2010/main" val="1257135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36A88-C944-8BCA-AD9F-447614B91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1E9909-CF10-7BB4-760F-B02B7C087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1330"/>
            <a:ext cx="6912768" cy="6912768"/>
          </a:xfrm>
        </p:spPr>
      </p:pic>
    </p:spTree>
    <p:extLst>
      <p:ext uri="{BB962C8B-B14F-4D97-AF65-F5344CB8AC3E}">
        <p14:creationId xmlns:p14="http://schemas.microsoft.com/office/powerpoint/2010/main" val="18270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D6FFB-A1EF-603A-D2F3-583D4AED8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A390B7-3C83-D80A-C8E9-18542B6B2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643891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C25B0-24D4-1578-A70A-AF9C2A1D2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C4A596-D786-1972-0AFC-85F3BAAF5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220" y="-387424"/>
            <a:ext cx="5790060" cy="7771451"/>
          </a:xfrm>
        </p:spPr>
      </p:pic>
    </p:spTree>
    <p:extLst>
      <p:ext uri="{BB962C8B-B14F-4D97-AF65-F5344CB8AC3E}">
        <p14:creationId xmlns:p14="http://schemas.microsoft.com/office/powerpoint/2010/main" val="2412385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28243-84DB-4987-9CF9-5874969F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BEC36D-3922-7247-2B97-C27A1EA688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20" y="116632"/>
            <a:ext cx="5381636" cy="6793387"/>
          </a:xfrm>
        </p:spPr>
      </p:pic>
    </p:spTree>
    <p:extLst>
      <p:ext uri="{BB962C8B-B14F-4D97-AF65-F5344CB8AC3E}">
        <p14:creationId xmlns:p14="http://schemas.microsoft.com/office/powerpoint/2010/main" val="2174606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3DB793-7EDD-A123-CF2A-D32300C46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7DF50-9C7E-E1FC-3C0B-03FEFC326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2032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3159821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482EA7-56F7-FBA8-231F-C84179E74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0F22A8-630F-E638-26E5-E44265DB9A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500" y="-6562"/>
            <a:ext cx="7111000" cy="6759507"/>
          </a:xfrm>
        </p:spPr>
      </p:pic>
    </p:spTree>
    <p:extLst>
      <p:ext uri="{BB962C8B-B14F-4D97-AF65-F5344CB8AC3E}">
        <p14:creationId xmlns:p14="http://schemas.microsoft.com/office/powerpoint/2010/main" val="1248924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13C5E-2E26-418E-EA1D-429B59AFE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49A9B-5808-D6D2-534D-85FC0431D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675" y="0"/>
            <a:ext cx="6111532" cy="7605464"/>
          </a:xfrm>
        </p:spPr>
      </p:pic>
    </p:spTree>
    <p:extLst>
      <p:ext uri="{BB962C8B-B14F-4D97-AF65-F5344CB8AC3E}">
        <p14:creationId xmlns:p14="http://schemas.microsoft.com/office/powerpoint/2010/main" val="32434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54884E-7A71-F6A0-64C7-8B0E54C4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83E011-3FE3-8A03-AB0A-54B5E2850C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683568"/>
            <a:ext cx="5688631" cy="11377262"/>
          </a:xfrm>
        </p:spPr>
      </p:pic>
    </p:spTree>
    <p:extLst>
      <p:ext uri="{BB962C8B-B14F-4D97-AF65-F5344CB8AC3E}">
        <p14:creationId xmlns:p14="http://schemas.microsoft.com/office/powerpoint/2010/main" val="2649364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00853-4154-38EA-9A83-88F31DB71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88BED0-27D0-4527-DEE2-8E8A5DE48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35547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C37F3-3B25-FA70-FDD0-0744B3ED0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E2182-C6B6-A826-D59C-EEB2BAB34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968211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D7FD5-5687-B5A5-2CD7-343F90B4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A356B6-D86B-678D-DF3C-9992235BF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48680"/>
            <a:ext cx="9781180" cy="6184306"/>
          </a:xfrm>
        </p:spPr>
      </p:pic>
    </p:spTree>
    <p:extLst>
      <p:ext uri="{BB962C8B-B14F-4D97-AF65-F5344CB8AC3E}">
        <p14:creationId xmlns:p14="http://schemas.microsoft.com/office/powerpoint/2010/main" val="146300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F3C836-342A-519E-186D-9A003DA37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7FA86-DA39-0EB3-D5B6-3CB313129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940" y="0"/>
            <a:ext cx="7647412" cy="6831689"/>
          </a:xfrm>
        </p:spPr>
      </p:pic>
    </p:spTree>
    <p:extLst>
      <p:ext uri="{BB962C8B-B14F-4D97-AF65-F5344CB8AC3E}">
        <p14:creationId xmlns:p14="http://schemas.microsoft.com/office/powerpoint/2010/main" val="192879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BB0E0-52E0-0B98-9EC2-27C363E56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C513ED-E49C-4C1B-45CD-8715ECB78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561559" cy="6831857"/>
          </a:xfrm>
        </p:spPr>
      </p:pic>
    </p:spTree>
    <p:extLst>
      <p:ext uri="{BB962C8B-B14F-4D97-AF65-F5344CB8AC3E}">
        <p14:creationId xmlns:p14="http://schemas.microsoft.com/office/powerpoint/2010/main" val="3847899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3390E-4AB2-ABB9-2401-6A580DED2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05FCB0-CD7D-45B8-9D7F-48E736AC8C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247445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C9035-0B5D-EC01-0E8C-6B7E179A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1A33E-DFAE-5CED-8AFB-D9F579E43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298" y="0"/>
            <a:ext cx="8046078" cy="6906217"/>
          </a:xfrm>
        </p:spPr>
      </p:pic>
    </p:spTree>
    <p:extLst>
      <p:ext uri="{BB962C8B-B14F-4D97-AF65-F5344CB8AC3E}">
        <p14:creationId xmlns:p14="http://schemas.microsoft.com/office/powerpoint/2010/main" val="136812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6041D-878B-3F1D-2E97-446C04D86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AB6210-4A69-FC99-B05B-F7CD5DFE0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896" y="-1035496"/>
            <a:ext cx="7280480" cy="9412029"/>
          </a:xfrm>
        </p:spPr>
      </p:pic>
    </p:spTree>
    <p:extLst>
      <p:ext uri="{BB962C8B-B14F-4D97-AF65-F5344CB8AC3E}">
        <p14:creationId xmlns:p14="http://schemas.microsoft.com/office/powerpoint/2010/main" val="1147453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2B48B-2E20-67D5-56CA-C6AEE5538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166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6C1A76-A7E1-E027-C8E2-9E56E66E6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82" y="0"/>
            <a:ext cx="5309266" cy="6904066"/>
          </a:xfrm>
        </p:spPr>
      </p:pic>
    </p:spTree>
    <p:extLst>
      <p:ext uri="{BB962C8B-B14F-4D97-AF65-F5344CB8AC3E}">
        <p14:creationId xmlns:p14="http://schemas.microsoft.com/office/powerpoint/2010/main" val="261228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F7C20-0A38-6BA9-9042-4E56B7121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8D2AC4-630F-B671-4855-85CEDB01C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128" y="-99392"/>
            <a:ext cx="4587095" cy="7316678"/>
          </a:xfrm>
        </p:spPr>
      </p:pic>
    </p:spTree>
    <p:extLst>
      <p:ext uri="{BB962C8B-B14F-4D97-AF65-F5344CB8AC3E}">
        <p14:creationId xmlns:p14="http://schemas.microsoft.com/office/powerpoint/2010/main" val="4117512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34FB0-A64F-1089-BD5C-B5BD66ED4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4791B-D2DB-99A4-909C-B9CA767CA4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6227456" cy="8299328"/>
          </a:xfrm>
        </p:spPr>
      </p:pic>
    </p:spTree>
    <p:extLst>
      <p:ext uri="{BB962C8B-B14F-4D97-AF65-F5344CB8AC3E}">
        <p14:creationId xmlns:p14="http://schemas.microsoft.com/office/powerpoint/2010/main" val="4293972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6D25F-38A3-034B-A01A-1551B9E5D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E4763-F9B0-92AB-AA8A-B03678B1C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98788"/>
            <a:ext cx="7114493" cy="7255575"/>
          </a:xfrm>
        </p:spPr>
      </p:pic>
    </p:spTree>
    <p:extLst>
      <p:ext uri="{BB962C8B-B14F-4D97-AF65-F5344CB8AC3E}">
        <p14:creationId xmlns:p14="http://schemas.microsoft.com/office/powerpoint/2010/main" val="312535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DFCB1-8C6B-A801-4FC3-20AA23A54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CD81F9-29D8-2A62-60F6-C27EE0B32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204" y="-315416"/>
            <a:ext cx="6068076" cy="7383212"/>
          </a:xfrm>
        </p:spPr>
      </p:pic>
    </p:spTree>
    <p:extLst>
      <p:ext uri="{BB962C8B-B14F-4D97-AF65-F5344CB8AC3E}">
        <p14:creationId xmlns:p14="http://schemas.microsoft.com/office/powerpoint/2010/main" val="3423878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6700A-59FD-0F63-11A5-BBCCA5194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EB421-0F08-B761-8919-595F33FCE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6083440" cy="8107398"/>
          </a:xfrm>
        </p:spPr>
      </p:pic>
    </p:spTree>
    <p:extLst>
      <p:ext uri="{BB962C8B-B14F-4D97-AF65-F5344CB8AC3E}">
        <p14:creationId xmlns:p14="http://schemas.microsoft.com/office/powerpoint/2010/main" val="4263264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D3C13-F20B-0A07-FED3-835338E15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EE77AC3-E367-3F7E-1CDF-6C76092A8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820305" cy="7533456"/>
          </a:xfrm>
        </p:spPr>
      </p:pic>
    </p:spTree>
    <p:extLst>
      <p:ext uri="{BB962C8B-B14F-4D97-AF65-F5344CB8AC3E}">
        <p14:creationId xmlns:p14="http://schemas.microsoft.com/office/powerpoint/2010/main" val="1800301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7700E-5EF0-312A-1D28-83B660529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88C5FF-357E-845D-5B08-EA744D184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493" y="-315416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491491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9D4BF-5431-2483-7C0D-5A9440A9C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931BA-9627-EA43-13F4-1B64BADC9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80810"/>
            <a:ext cx="5417288" cy="7219619"/>
          </a:xfrm>
        </p:spPr>
      </p:pic>
    </p:spTree>
    <p:extLst>
      <p:ext uri="{BB962C8B-B14F-4D97-AF65-F5344CB8AC3E}">
        <p14:creationId xmlns:p14="http://schemas.microsoft.com/office/powerpoint/2010/main" val="3473377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381BB-E62E-7979-9B44-21BE3C08F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13EE2F-B1C9-C838-D835-A36C80F62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06" y="-819472"/>
            <a:ext cx="7289702" cy="9714984"/>
          </a:xfrm>
        </p:spPr>
      </p:pic>
    </p:spTree>
    <p:extLst>
      <p:ext uri="{BB962C8B-B14F-4D97-AF65-F5344CB8AC3E}">
        <p14:creationId xmlns:p14="http://schemas.microsoft.com/office/powerpoint/2010/main" val="423264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EF04C-539E-B4C5-D450-2332D3132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56AD7F-6B90-32C9-247F-338FA596F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300295" cy="6912553"/>
          </a:xfrm>
        </p:spPr>
      </p:pic>
    </p:spTree>
    <p:extLst>
      <p:ext uri="{BB962C8B-B14F-4D97-AF65-F5344CB8AC3E}">
        <p14:creationId xmlns:p14="http://schemas.microsoft.com/office/powerpoint/2010/main" val="3119726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B307B-437C-AA89-D669-74F4A11B4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74DA1-9029-961E-50C9-B24B6BE2B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81" y="-119819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774269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C6AC4-C585-4BF3-2A13-BB42D0AE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B48CE-6A15-4BF5-540B-791A914BB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1707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581444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F4647-8D6B-93D0-8228-B6B534F75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50389E-3C04-6BC9-E613-2F5ADE92C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5552520" cy="7157052"/>
          </a:xfrm>
        </p:spPr>
      </p:pic>
    </p:spTree>
    <p:extLst>
      <p:ext uri="{BB962C8B-B14F-4D97-AF65-F5344CB8AC3E}">
        <p14:creationId xmlns:p14="http://schemas.microsoft.com/office/powerpoint/2010/main" val="1255691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7B874A-AA82-78CB-92AB-182767B7A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057E2A-74AC-C509-E981-2770BA73FF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251520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2162114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3DF5D-9AA6-0EC1-6C23-9C25DDE08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10F609-808B-AF2D-4DCE-E36B8F151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672" y="0"/>
            <a:ext cx="4429535" cy="6930623"/>
          </a:xfrm>
        </p:spPr>
      </p:pic>
    </p:spTree>
    <p:extLst>
      <p:ext uri="{BB962C8B-B14F-4D97-AF65-F5344CB8AC3E}">
        <p14:creationId xmlns:p14="http://schemas.microsoft.com/office/powerpoint/2010/main" val="1321563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70076-CC88-CDB5-19C5-395DD429C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81EE50-3559-D896-49A1-14C22A822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0"/>
            <a:ext cx="10241169" cy="6446379"/>
          </a:xfrm>
        </p:spPr>
      </p:pic>
    </p:spTree>
    <p:extLst>
      <p:ext uri="{BB962C8B-B14F-4D97-AF65-F5344CB8AC3E}">
        <p14:creationId xmlns:p14="http://schemas.microsoft.com/office/powerpoint/2010/main" val="558223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2D63C-7CD8-42EB-7719-5FBCD49F0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1B832-0367-0251-8FF0-D53659353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74" y="0"/>
            <a:ext cx="4211384" cy="6669360"/>
          </a:xfrm>
        </p:spPr>
      </p:pic>
    </p:spTree>
    <p:extLst>
      <p:ext uri="{BB962C8B-B14F-4D97-AF65-F5344CB8AC3E}">
        <p14:creationId xmlns:p14="http://schemas.microsoft.com/office/powerpoint/2010/main" val="2458815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BB1046-6CCA-5E16-5341-80313FE9A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1F8167-02BF-27EA-DCC7-2AD81C901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236812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DA1D28-9259-9893-0FD3-62532DA1E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C79C39-24A2-8CFB-547F-BFFECFAF9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2317611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65CA94-CE57-9C56-450F-3D7A2580D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8F4394-611C-3B0A-AF9A-7F8ABB3A0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22678" cy="7360071"/>
          </a:xfrm>
        </p:spPr>
      </p:pic>
    </p:spTree>
    <p:extLst>
      <p:ext uri="{BB962C8B-B14F-4D97-AF65-F5344CB8AC3E}">
        <p14:creationId xmlns:p14="http://schemas.microsoft.com/office/powerpoint/2010/main" val="3864113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08252F-AB97-417C-FCF1-4EF3BD3B6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B1DA4F-45B7-4DFB-3374-0F3968031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62622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C8DD87-B88D-511E-D905-10D40E499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B8120D-B8E6-D2E4-74CE-6F59BA376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2433"/>
            <a:ext cx="6696744" cy="6773133"/>
          </a:xfrm>
        </p:spPr>
      </p:pic>
    </p:spTree>
    <p:extLst>
      <p:ext uri="{BB962C8B-B14F-4D97-AF65-F5344CB8AC3E}">
        <p14:creationId xmlns:p14="http://schemas.microsoft.com/office/powerpoint/2010/main" val="1106474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FB614-AAFF-F08B-DBC5-780F6BAB3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2A2A32-82DD-5E13-7EB7-66AC42272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123855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785188-3C96-DC11-4482-70B06B395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51682-4C0E-87E1-C4AD-885B00795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606287" cy="7234263"/>
          </a:xfrm>
        </p:spPr>
      </p:pic>
    </p:spTree>
    <p:extLst>
      <p:ext uri="{BB962C8B-B14F-4D97-AF65-F5344CB8AC3E}">
        <p14:creationId xmlns:p14="http://schemas.microsoft.com/office/powerpoint/2010/main" val="119815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A5B6B-7914-A843-18A8-4837BC945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E4E8DB-2884-CF98-57E5-7912082C8B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4942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136981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D144A-5E6E-AE9A-4158-89B2A1D5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14BB05-1782-9757-2D75-2405AF2955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2943"/>
            <a:ext cx="5701193" cy="6860943"/>
          </a:xfrm>
        </p:spPr>
      </p:pic>
    </p:spTree>
    <p:extLst>
      <p:ext uri="{BB962C8B-B14F-4D97-AF65-F5344CB8AC3E}">
        <p14:creationId xmlns:p14="http://schemas.microsoft.com/office/powerpoint/2010/main" val="3740200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8560B-22FE-011A-0646-D435D0B79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A3AD6-400F-3510-1C7A-0E2FC745F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0"/>
            <a:ext cx="4611745" cy="6917618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ADD6CBE-BDA1-A5D4-776A-81F2DE5D8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406089"/>
            <a:ext cx="1080120" cy="10867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71EEBE2-C002-EA46-61B7-D2D41034D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6" y="5805264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5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n°116</dc:title>
  <dc:creator>Perroquet34740</dc:creator>
  <cp:lastModifiedBy>jean-louis BEYAERT</cp:lastModifiedBy>
  <cp:revision>5</cp:revision>
  <dcterms:created xsi:type="dcterms:W3CDTF">2024-04-21T18:24:10Z</dcterms:created>
  <dcterms:modified xsi:type="dcterms:W3CDTF">2024-04-21T18:58:23Z</dcterms:modified>
</cp:coreProperties>
</file>