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3" r:id="rId48"/>
    <p:sldId id="304" r:id="rId49"/>
    <p:sldId id="300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1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474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885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326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8507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499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23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654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868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143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715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87DF4-45DC-4345-880B-8E6F14927BD4}" type="datetimeFigureOut">
              <a:rPr lang="fr-FR" smtClean="0"/>
              <a:t>19/04/2024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A3B08-30FB-4A8A-8649-DDC00832E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32742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4C0507-2918-0793-4D3F-323F4410E8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C93CD28-4522-95C2-2056-5FA3F5C910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B0622B-34A2-3D51-0377-09E626C60093}"/>
              </a:ext>
            </a:extLst>
          </p:cNvPr>
          <p:cNvSpPr/>
          <p:nvPr/>
        </p:nvSpPr>
        <p:spPr>
          <a:xfrm>
            <a:off x="1919536" y="404664"/>
            <a:ext cx="79668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N°115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60B471D-5AD2-BD3F-14BF-EBD73301BD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122363"/>
            <a:ext cx="5010150" cy="501015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564D555-C711-9D26-A0CD-2BAABF8F16FE}"/>
              </a:ext>
            </a:extLst>
          </p:cNvPr>
          <p:cNvSpPr/>
          <p:nvPr/>
        </p:nvSpPr>
        <p:spPr>
          <a:xfrm>
            <a:off x="4511824" y="5737322"/>
            <a:ext cx="345638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Miaouline</a:t>
            </a:r>
            <a:r>
              <a:rPr lang="fr-F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MONROE</a:t>
            </a:r>
            <a:endParaRPr lang="fr-FR" sz="2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704B070B-CAAF-0C1A-72B7-1F71333FF4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578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566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E6B244-7E85-956C-119B-33E1D0BAC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BAC973-71F8-EDCB-3C50-B499194C1A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891480"/>
            <a:ext cx="6195496" cy="699643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FA23A68-2AF0-452E-0586-984A73186571}"/>
              </a:ext>
            </a:extLst>
          </p:cNvPr>
          <p:cNvSpPr/>
          <p:nvPr/>
        </p:nvSpPr>
        <p:spPr>
          <a:xfrm>
            <a:off x="4727847" y="365125"/>
            <a:ext cx="4104457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SI MOÏSE AURAIT VECU AUJOURD’HUI ?</a:t>
            </a:r>
          </a:p>
        </p:txBody>
      </p:sp>
    </p:spTree>
    <p:extLst>
      <p:ext uri="{BB962C8B-B14F-4D97-AF65-F5344CB8AC3E}">
        <p14:creationId xmlns:p14="http://schemas.microsoft.com/office/powerpoint/2010/main" val="2778364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663B8D-8A77-AF78-172E-27A1A751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992F1C-A6A5-37D3-27A1-0CE6BA2C63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285274" cy="6492875"/>
          </a:xfrm>
        </p:spPr>
      </p:pic>
    </p:spTree>
    <p:extLst>
      <p:ext uri="{BB962C8B-B14F-4D97-AF65-F5344CB8AC3E}">
        <p14:creationId xmlns:p14="http://schemas.microsoft.com/office/powerpoint/2010/main" val="2043152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0DA323-D037-5CF6-8F05-64ED1A941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5DCC3D-7411-102A-6B45-30B9B982FF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944" y="0"/>
            <a:ext cx="5422111" cy="7122964"/>
          </a:xfrm>
        </p:spPr>
      </p:pic>
    </p:spTree>
    <p:extLst>
      <p:ext uri="{BB962C8B-B14F-4D97-AF65-F5344CB8AC3E}">
        <p14:creationId xmlns:p14="http://schemas.microsoft.com/office/powerpoint/2010/main" val="3258005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E21811-2C9D-80AE-0CA1-B0D1A57D2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094000-9219-5251-A524-B674745F9A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00" y="0"/>
            <a:ext cx="6281023" cy="7389440"/>
          </a:xfrm>
        </p:spPr>
      </p:pic>
    </p:spTree>
    <p:extLst>
      <p:ext uri="{BB962C8B-B14F-4D97-AF65-F5344CB8AC3E}">
        <p14:creationId xmlns:p14="http://schemas.microsoft.com/office/powerpoint/2010/main" val="3416057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D73E6D-40E0-C76E-4308-B12FCA3C9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232C5F-D290-4056-D1EB-ABF817E67C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20013" cy="6854234"/>
          </a:xfrm>
        </p:spPr>
      </p:pic>
    </p:spTree>
    <p:extLst>
      <p:ext uri="{BB962C8B-B14F-4D97-AF65-F5344CB8AC3E}">
        <p14:creationId xmlns:p14="http://schemas.microsoft.com/office/powerpoint/2010/main" val="173638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5AE396-DB17-4D72-3996-E76D2FEE6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DE2D7C-4D49-0285-8A24-5EE0F44391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640" y="-99392"/>
            <a:ext cx="7218121" cy="6957392"/>
          </a:xfrm>
        </p:spPr>
      </p:pic>
    </p:spTree>
    <p:extLst>
      <p:ext uri="{BB962C8B-B14F-4D97-AF65-F5344CB8AC3E}">
        <p14:creationId xmlns:p14="http://schemas.microsoft.com/office/powerpoint/2010/main" val="2299446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BECA75-A398-6612-9AF5-B1B65F4B9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E85C72-DC56-8608-FA11-9DE3F4D92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135" y="-99392"/>
            <a:ext cx="5152097" cy="6895583"/>
          </a:xfrm>
        </p:spPr>
      </p:pic>
    </p:spTree>
    <p:extLst>
      <p:ext uri="{BB962C8B-B14F-4D97-AF65-F5344CB8AC3E}">
        <p14:creationId xmlns:p14="http://schemas.microsoft.com/office/powerpoint/2010/main" val="2813658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E92F2-FEF3-DC07-A396-485BAA82C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EF1E30-948A-63AA-5FE9-C73B058F10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89440" cy="7389440"/>
          </a:xfrm>
        </p:spPr>
      </p:pic>
    </p:spTree>
    <p:extLst>
      <p:ext uri="{BB962C8B-B14F-4D97-AF65-F5344CB8AC3E}">
        <p14:creationId xmlns:p14="http://schemas.microsoft.com/office/powerpoint/2010/main" val="1902863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10CA98-0022-79F5-23F7-A91605BD7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34FCE1-590E-899E-BDEE-7D5208AC05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495111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5CB70-5385-8825-6EBA-1D9F16297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148F1C-3D85-4352-E22D-E538F200D5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548680"/>
            <a:ext cx="6569717" cy="6176963"/>
          </a:xfrm>
        </p:spPr>
      </p:pic>
    </p:spTree>
    <p:extLst>
      <p:ext uri="{BB962C8B-B14F-4D97-AF65-F5344CB8AC3E}">
        <p14:creationId xmlns:p14="http://schemas.microsoft.com/office/powerpoint/2010/main" val="761558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94EA1-5ACF-12BE-B826-273E5F740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265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136BAD-1079-67B5-C5E9-EF4FCAEDFC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046738" cy="7003944"/>
          </a:xfrm>
        </p:spPr>
      </p:pic>
    </p:spTree>
    <p:extLst>
      <p:ext uri="{BB962C8B-B14F-4D97-AF65-F5344CB8AC3E}">
        <p14:creationId xmlns:p14="http://schemas.microsoft.com/office/powerpoint/2010/main" val="2820675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4E247F-2A42-9E3C-8334-CB627836C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517AC4-F974-71DD-C321-2DC71E4E44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13" y="0"/>
            <a:ext cx="6653999" cy="6923237"/>
          </a:xfrm>
        </p:spPr>
      </p:pic>
    </p:spTree>
    <p:extLst>
      <p:ext uri="{BB962C8B-B14F-4D97-AF65-F5344CB8AC3E}">
        <p14:creationId xmlns:p14="http://schemas.microsoft.com/office/powerpoint/2010/main" val="3926122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605A2F-1F11-E203-70AA-6972EDACD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CAF050-CD70-4544-21A5-E5387C0A01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613433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C75954-A590-23B1-2621-068BDD391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6A0094-01E2-9EF9-D927-06E193B818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761149" cy="7173416"/>
          </a:xfrm>
        </p:spPr>
      </p:pic>
    </p:spTree>
    <p:extLst>
      <p:ext uri="{BB962C8B-B14F-4D97-AF65-F5344CB8AC3E}">
        <p14:creationId xmlns:p14="http://schemas.microsoft.com/office/powerpoint/2010/main" val="366699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2C26A-0792-EF90-9998-093BDC16B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C95905-8530-AE50-D23D-A13E8E516B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142" y="-99391"/>
            <a:ext cx="5576784" cy="6957392"/>
          </a:xfrm>
        </p:spPr>
      </p:pic>
    </p:spTree>
    <p:extLst>
      <p:ext uri="{BB962C8B-B14F-4D97-AF65-F5344CB8AC3E}">
        <p14:creationId xmlns:p14="http://schemas.microsoft.com/office/powerpoint/2010/main" val="1070757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4F275-DA8E-598A-CB92-DD549CB82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FDAAB0-1DC6-472F-3749-05A5F212FB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0587"/>
            <a:ext cx="7056291" cy="7002632"/>
          </a:xfrm>
        </p:spPr>
      </p:pic>
    </p:spTree>
    <p:extLst>
      <p:ext uri="{BB962C8B-B14F-4D97-AF65-F5344CB8AC3E}">
        <p14:creationId xmlns:p14="http://schemas.microsoft.com/office/powerpoint/2010/main" val="3941465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ABA52-93D3-0C5D-B35F-8410400BE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68F76B-7045-F60D-E40F-2F2A17A1BD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26" y="279400"/>
            <a:ext cx="10515600" cy="6299200"/>
          </a:xfrm>
        </p:spPr>
      </p:pic>
    </p:spTree>
    <p:extLst>
      <p:ext uri="{BB962C8B-B14F-4D97-AF65-F5344CB8AC3E}">
        <p14:creationId xmlns:p14="http://schemas.microsoft.com/office/powerpoint/2010/main" val="1347812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DA5174-C9DD-833E-6B32-C8D65F24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EAAAE5-1909-A4E9-6F81-8823E6F88B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569302" cy="6771134"/>
          </a:xfrm>
        </p:spPr>
      </p:pic>
    </p:spTree>
    <p:extLst>
      <p:ext uri="{BB962C8B-B14F-4D97-AF65-F5344CB8AC3E}">
        <p14:creationId xmlns:p14="http://schemas.microsoft.com/office/powerpoint/2010/main" val="1990342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A50AF-2C2B-974E-248A-FC7B53CC4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772" y="26064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A307A-25BC-E3F3-54C9-037674EB9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449317" cy="8045264"/>
          </a:xfrm>
        </p:spPr>
      </p:pic>
    </p:spTree>
    <p:extLst>
      <p:ext uri="{BB962C8B-B14F-4D97-AF65-F5344CB8AC3E}">
        <p14:creationId xmlns:p14="http://schemas.microsoft.com/office/powerpoint/2010/main" val="416475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8B5038-7A93-3AD2-280E-8DC51DBA3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6D8B0B-89C8-A887-7FD6-F146422196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033758" cy="6733492"/>
          </a:xfrm>
        </p:spPr>
      </p:pic>
    </p:spTree>
    <p:extLst>
      <p:ext uri="{BB962C8B-B14F-4D97-AF65-F5344CB8AC3E}">
        <p14:creationId xmlns:p14="http://schemas.microsoft.com/office/powerpoint/2010/main" val="1204444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F7BECB-0D49-2BE6-6F5B-BA865A19F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65519C-2545-5565-FBB8-058EAEC06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722" y="-675456"/>
            <a:ext cx="7523356" cy="8352928"/>
          </a:xfrm>
        </p:spPr>
      </p:pic>
    </p:spTree>
    <p:extLst>
      <p:ext uri="{BB962C8B-B14F-4D97-AF65-F5344CB8AC3E}">
        <p14:creationId xmlns:p14="http://schemas.microsoft.com/office/powerpoint/2010/main" val="1278007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54EF5-7BC2-9BE0-0A4B-FFE131BBD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D8C163-CDFE-DBD9-8BD3-4666731F2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778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865509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32590-54FF-BD74-D86A-1BCECAA2F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684730-EE82-4E86-0536-CDCD3F7D3E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911113" cy="7317432"/>
          </a:xfrm>
        </p:spPr>
      </p:pic>
    </p:spTree>
    <p:extLst>
      <p:ext uri="{BB962C8B-B14F-4D97-AF65-F5344CB8AC3E}">
        <p14:creationId xmlns:p14="http://schemas.microsoft.com/office/powerpoint/2010/main" val="1523008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939DDA-A6D0-967D-7456-A8653E773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628B50-377D-FD27-966C-EE707903A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00" y="0"/>
            <a:ext cx="5921379" cy="6966329"/>
          </a:xfrm>
        </p:spPr>
      </p:pic>
    </p:spTree>
    <p:extLst>
      <p:ext uri="{BB962C8B-B14F-4D97-AF65-F5344CB8AC3E}">
        <p14:creationId xmlns:p14="http://schemas.microsoft.com/office/powerpoint/2010/main" val="2490071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CF1ED-2785-5463-6490-7217CF9E1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E430F9-1D6B-193C-5DAB-31CB1FCBF6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6697"/>
            <a:ext cx="5633567" cy="6920313"/>
          </a:xfrm>
        </p:spPr>
      </p:pic>
    </p:spTree>
    <p:extLst>
      <p:ext uri="{BB962C8B-B14F-4D97-AF65-F5344CB8AC3E}">
        <p14:creationId xmlns:p14="http://schemas.microsoft.com/office/powerpoint/2010/main" val="1991985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F6BFE6-E9FC-8AC4-1AE8-284FC17BD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DC22D0-B880-2ECC-19F2-C19CE01432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62" y="0"/>
            <a:ext cx="5412610" cy="7305995"/>
          </a:xfrm>
        </p:spPr>
      </p:pic>
    </p:spTree>
    <p:extLst>
      <p:ext uri="{BB962C8B-B14F-4D97-AF65-F5344CB8AC3E}">
        <p14:creationId xmlns:p14="http://schemas.microsoft.com/office/powerpoint/2010/main" val="2409422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522FE9-A32C-F146-510D-FE6039B37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3AEEAD-0391-AE42-0026-54879D1F0A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31440"/>
            <a:ext cx="6395085" cy="7568149"/>
          </a:xfrm>
        </p:spPr>
      </p:pic>
    </p:spTree>
    <p:extLst>
      <p:ext uri="{BB962C8B-B14F-4D97-AF65-F5344CB8AC3E}">
        <p14:creationId xmlns:p14="http://schemas.microsoft.com/office/powerpoint/2010/main" val="3093253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26FDCA-121F-6390-D9E2-E9EA73F05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585C07-EC41-7B53-9DB2-2CD0D09282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789" y="-99392"/>
            <a:ext cx="5016443" cy="7025060"/>
          </a:xfrm>
        </p:spPr>
      </p:pic>
    </p:spTree>
    <p:extLst>
      <p:ext uri="{BB962C8B-B14F-4D97-AF65-F5344CB8AC3E}">
        <p14:creationId xmlns:p14="http://schemas.microsoft.com/office/powerpoint/2010/main" val="1268747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DE0328-6D57-2E8C-6373-B619492C0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D23E12-A315-B9BD-520E-5F4D058AED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34" y="116632"/>
            <a:ext cx="10306086" cy="7116735"/>
          </a:xfrm>
        </p:spPr>
      </p:pic>
    </p:spTree>
    <p:extLst>
      <p:ext uri="{BB962C8B-B14F-4D97-AF65-F5344CB8AC3E}">
        <p14:creationId xmlns:p14="http://schemas.microsoft.com/office/powerpoint/2010/main" val="1415551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5C5DF-F906-82FD-15CF-7383B7573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AC4FD1-19A7-515D-A541-644D87EC30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3866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B90522-3F93-F739-EAC7-068AF2C28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07976B-2DE4-0D7B-306A-A41DBE9D3B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82" y="0"/>
            <a:ext cx="5404581" cy="7141035"/>
          </a:xfrm>
        </p:spPr>
      </p:pic>
    </p:spTree>
    <p:extLst>
      <p:ext uri="{BB962C8B-B14F-4D97-AF65-F5344CB8AC3E}">
        <p14:creationId xmlns:p14="http://schemas.microsoft.com/office/powerpoint/2010/main" val="4016909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5BD83C-67AE-C780-DD05-CDB11206C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B77EBD-944C-7062-5EB8-6A489731E7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39737" cy="6809606"/>
          </a:xfrm>
        </p:spPr>
      </p:pic>
    </p:spTree>
    <p:extLst>
      <p:ext uri="{BB962C8B-B14F-4D97-AF65-F5344CB8AC3E}">
        <p14:creationId xmlns:p14="http://schemas.microsoft.com/office/powerpoint/2010/main" val="939755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A3CD5A-3CEB-B383-2A28-D3E51EEE7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0D67D3-F7DB-5999-AE44-A749148424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389" y="-171400"/>
            <a:ext cx="8925222" cy="8925222"/>
          </a:xfrm>
        </p:spPr>
      </p:pic>
    </p:spTree>
    <p:extLst>
      <p:ext uri="{BB962C8B-B14F-4D97-AF65-F5344CB8AC3E}">
        <p14:creationId xmlns:p14="http://schemas.microsoft.com/office/powerpoint/2010/main" val="3260179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F79A0-5F80-2483-5BFE-62D25D180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ECE215-5AAE-7568-6072-4B23E6F877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42" y="0"/>
            <a:ext cx="5134597" cy="6907386"/>
          </a:xfrm>
        </p:spPr>
      </p:pic>
    </p:spTree>
    <p:extLst>
      <p:ext uri="{BB962C8B-B14F-4D97-AF65-F5344CB8AC3E}">
        <p14:creationId xmlns:p14="http://schemas.microsoft.com/office/powerpoint/2010/main" val="486145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418447-0E55-54B7-FAEF-E96F50F2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D083C1-6689-F48C-6917-39DCE4B4AD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5117"/>
            <a:ext cx="6770466" cy="6963909"/>
          </a:xfrm>
        </p:spPr>
      </p:pic>
    </p:spTree>
    <p:extLst>
      <p:ext uri="{BB962C8B-B14F-4D97-AF65-F5344CB8AC3E}">
        <p14:creationId xmlns:p14="http://schemas.microsoft.com/office/powerpoint/2010/main" val="1794395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057992-B067-AD66-79EE-A886D899C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388CE1-444F-E5F9-AE14-7A5908B637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4721"/>
            <a:ext cx="7183784" cy="6910637"/>
          </a:xfrm>
        </p:spPr>
      </p:pic>
    </p:spTree>
    <p:extLst>
      <p:ext uri="{BB962C8B-B14F-4D97-AF65-F5344CB8AC3E}">
        <p14:creationId xmlns:p14="http://schemas.microsoft.com/office/powerpoint/2010/main" val="3443226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316E5-C95A-2374-2C99-B10EC9528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5A5D86-9C51-1FB6-135C-DFB681272F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560840" cy="7560840"/>
          </a:xfrm>
        </p:spPr>
      </p:pic>
    </p:spTree>
    <p:extLst>
      <p:ext uri="{BB962C8B-B14F-4D97-AF65-F5344CB8AC3E}">
        <p14:creationId xmlns:p14="http://schemas.microsoft.com/office/powerpoint/2010/main" val="1650307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19EB0C-10B8-139A-DDAA-EC7B9A815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3998CB-D7E8-9F8B-E6F5-502BE106F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4521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073677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98A5E3-95B9-2D0C-6365-B8AA29A5D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C1ADF9-9362-964B-F62A-9A198B8C4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80315" cy="6879013"/>
          </a:xfrm>
        </p:spPr>
      </p:pic>
    </p:spTree>
    <p:extLst>
      <p:ext uri="{BB962C8B-B14F-4D97-AF65-F5344CB8AC3E}">
        <p14:creationId xmlns:p14="http://schemas.microsoft.com/office/powerpoint/2010/main" val="1803568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FFE365-B9C0-22CA-E4EF-4CABF4258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CE13DF-5C52-8152-9500-2096066F0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13125"/>
            <a:ext cx="7229985" cy="7408673"/>
          </a:xfrm>
        </p:spPr>
      </p:pic>
    </p:spTree>
    <p:extLst>
      <p:ext uri="{BB962C8B-B14F-4D97-AF65-F5344CB8AC3E}">
        <p14:creationId xmlns:p14="http://schemas.microsoft.com/office/powerpoint/2010/main" val="1851617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5D3EE5-3EBF-C137-08B9-BB3AE2CD6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9C661F-3E60-F513-841C-B8504BE5F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360226"/>
            <a:ext cx="6480720" cy="14402976"/>
          </a:xfrm>
        </p:spPr>
      </p:pic>
    </p:spTree>
    <p:extLst>
      <p:ext uri="{BB962C8B-B14F-4D97-AF65-F5344CB8AC3E}">
        <p14:creationId xmlns:p14="http://schemas.microsoft.com/office/powerpoint/2010/main" val="2604000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49F61F-C0B0-D1A8-EC15-BE4D40CF6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F8ECC-59E3-2D03-B698-437BDA5646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664826" cy="6892566"/>
          </a:xfrm>
        </p:spPr>
      </p:pic>
    </p:spTree>
    <p:extLst>
      <p:ext uri="{BB962C8B-B14F-4D97-AF65-F5344CB8AC3E}">
        <p14:creationId xmlns:p14="http://schemas.microsoft.com/office/powerpoint/2010/main" val="1599562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DC6E1-0BEF-1DC1-F8C2-4A4C95BCC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30BA55-823F-3443-B77A-77105A1C2A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8033"/>
            <a:ext cx="8955290" cy="6691593"/>
          </a:xfrm>
        </p:spPr>
      </p:pic>
    </p:spTree>
    <p:extLst>
      <p:ext uri="{BB962C8B-B14F-4D97-AF65-F5344CB8AC3E}">
        <p14:creationId xmlns:p14="http://schemas.microsoft.com/office/powerpoint/2010/main" val="4201791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EAD3B7-4411-895B-D98C-A2FAAAF27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5BCBB9-962D-6E13-BDE0-E45F00B791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6963915" cy="6858000"/>
          </a:xfrm>
        </p:spPr>
      </p:pic>
    </p:spTree>
    <p:extLst>
      <p:ext uri="{BB962C8B-B14F-4D97-AF65-F5344CB8AC3E}">
        <p14:creationId xmlns:p14="http://schemas.microsoft.com/office/powerpoint/2010/main" val="425611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73BF1A-513B-C90C-E0F4-889612D0E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2DE25A-A83F-9194-6904-8850C50B5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0372"/>
            <a:ext cx="7541067" cy="6858000"/>
          </a:xfrm>
        </p:spPr>
      </p:pic>
    </p:spTree>
    <p:extLst>
      <p:ext uri="{BB962C8B-B14F-4D97-AF65-F5344CB8AC3E}">
        <p14:creationId xmlns:p14="http://schemas.microsoft.com/office/powerpoint/2010/main" val="1724448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EF276D-321A-874D-E410-60863D52C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E9E14F-EEA6-A23B-7B4C-74D9D3B835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76672"/>
            <a:ext cx="8918984" cy="6181352"/>
          </a:xfrm>
        </p:spPr>
      </p:pic>
    </p:spTree>
    <p:extLst>
      <p:ext uri="{BB962C8B-B14F-4D97-AF65-F5344CB8AC3E}">
        <p14:creationId xmlns:p14="http://schemas.microsoft.com/office/powerpoint/2010/main" val="3810538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68432F-2D37-5690-CC41-F17C0C16D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D944FF-CB65-35AE-2333-4500518C4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30324"/>
            <a:ext cx="8262828" cy="6597352"/>
          </a:xfrm>
        </p:spPr>
      </p:pic>
    </p:spTree>
    <p:extLst>
      <p:ext uri="{BB962C8B-B14F-4D97-AF65-F5344CB8AC3E}">
        <p14:creationId xmlns:p14="http://schemas.microsoft.com/office/powerpoint/2010/main" val="52476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158AF-8211-EC8E-0B33-143C753BC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870A50-2405-ED56-9B54-52ED57EC86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5199"/>
            <a:ext cx="7046527" cy="6767602"/>
          </a:xfrm>
        </p:spPr>
      </p:pic>
    </p:spTree>
    <p:extLst>
      <p:ext uri="{BB962C8B-B14F-4D97-AF65-F5344CB8AC3E}">
        <p14:creationId xmlns:p14="http://schemas.microsoft.com/office/powerpoint/2010/main" val="133142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EE6E1B-B830-059A-FD7B-55FE53890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A0CFF-0111-D94C-B5EB-35E5E941B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552728" cy="695181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8FAB58B-4EA4-3C6F-E98B-E72CBF3D20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142" y="5525130"/>
            <a:ext cx="1192644" cy="9677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F13DCA2-C27E-147D-8BA3-9F0C1998E2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5661248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82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50</TotalTime>
  <Words>14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 rac N°115</dc:title>
  <dc:creator>Perroquet347440</dc:creator>
  <cp:lastModifiedBy>jean-louis BEYAERT</cp:lastModifiedBy>
  <cp:revision>3</cp:revision>
  <dcterms:created xsi:type="dcterms:W3CDTF">2024-04-19T18:18:46Z</dcterms:created>
  <dcterms:modified xsi:type="dcterms:W3CDTF">2024-04-19T19:09:41Z</dcterms:modified>
</cp:coreProperties>
</file>