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0" r:id="rId8"/>
    <p:sldId id="264" r:id="rId9"/>
    <p:sldId id="265" r:id="rId10"/>
    <p:sldId id="266" r:id="rId11"/>
    <p:sldId id="259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6" r:id="rId20"/>
    <p:sldId id="277" r:id="rId21"/>
    <p:sldId id="272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5" r:id="rId39"/>
    <p:sldId id="294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6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26259-6BE1-4E3B-B528-86698AD3A849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1B0F-4F11-42D8-BAA5-47C0DDC168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5471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26259-6BE1-4E3B-B528-86698AD3A849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1B0F-4F11-42D8-BAA5-47C0DDC168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3077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26259-6BE1-4E3B-B528-86698AD3A849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1B0F-4F11-42D8-BAA5-47C0DDC168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131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26259-6BE1-4E3B-B528-86698AD3A849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1B0F-4F11-42D8-BAA5-47C0DDC168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1680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26259-6BE1-4E3B-B528-86698AD3A849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1B0F-4F11-42D8-BAA5-47C0DDC168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752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26259-6BE1-4E3B-B528-86698AD3A849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1B0F-4F11-42D8-BAA5-47C0DDC168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67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26259-6BE1-4E3B-B528-86698AD3A849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1B0F-4F11-42D8-BAA5-47C0DDC168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67912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26259-6BE1-4E3B-B528-86698AD3A849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1B0F-4F11-42D8-BAA5-47C0DDC168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9861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26259-6BE1-4E3B-B528-86698AD3A849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1B0F-4F11-42D8-BAA5-47C0DDC168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92184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26259-6BE1-4E3B-B528-86698AD3A849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1B0F-4F11-42D8-BAA5-47C0DDC168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4402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26259-6BE1-4E3B-B528-86698AD3A849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1B0F-4F11-42D8-BAA5-47C0DDC168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4316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226259-6BE1-4E3B-B528-86698AD3A849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81B0F-4F11-42D8-BAA5-47C0DDC168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561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9EF087-CA23-5236-D31B-25A8F05414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2D08FA0-300A-990A-ADFC-612D55FD6F2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2AE3798-426D-E8A5-F41E-EB3FF1DBF89D}"/>
              </a:ext>
            </a:extLst>
          </p:cNvPr>
          <p:cNvSpPr/>
          <p:nvPr/>
        </p:nvSpPr>
        <p:spPr>
          <a:xfrm>
            <a:off x="2063552" y="476672"/>
            <a:ext cx="77443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HUMOUR EN VRAC N°114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AC92702-C482-4C91-DE74-E048523B49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1583508"/>
            <a:ext cx="4089251" cy="4975515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98D18858-882D-5DCE-5725-DF8F49BA84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525780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828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  <p:sndAc>
          <p:stSnd>
            <p:snd r:embed="rId2" name="Musique Humour 6.wav"/>
          </p:stSnd>
        </p:sndAc>
      </p:transition>
    </mc:Choice>
    <mc:Fallback>
      <p:transition spd="slow">
        <p:fade/>
        <p:sndAc>
          <p:stSnd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C59D7E-32F4-6A2A-FBA1-7CF1EA89C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72301D-B210-2892-B2FF-325DCEC786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297076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63226D-2ADA-742B-B659-942391E9C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0A1662-E9B3-F5AF-1B5D-C7057D4344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479579"/>
            <a:ext cx="7649746" cy="6413038"/>
          </a:xfrm>
        </p:spPr>
      </p:pic>
    </p:spTree>
    <p:extLst>
      <p:ext uri="{BB962C8B-B14F-4D97-AF65-F5344CB8AC3E}">
        <p14:creationId xmlns:p14="http://schemas.microsoft.com/office/powerpoint/2010/main" val="3281325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BC45FA-2338-EE73-CFE1-11C0906A9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08EB0F-9BD8-2A45-A303-A54A29462B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36619"/>
            <a:ext cx="8604725" cy="6584762"/>
          </a:xfrm>
        </p:spPr>
      </p:pic>
    </p:spTree>
    <p:extLst>
      <p:ext uri="{BB962C8B-B14F-4D97-AF65-F5344CB8AC3E}">
        <p14:creationId xmlns:p14="http://schemas.microsoft.com/office/powerpoint/2010/main" val="2294004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9E062A-3E5F-1A0B-F531-F708C6584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A33814-DFF4-45AD-5F81-1B068F99F5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286" y="365125"/>
            <a:ext cx="6953428" cy="6176963"/>
          </a:xfrm>
        </p:spPr>
      </p:pic>
    </p:spTree>
    <p:extLst>
      <p:ext uri="{BB962C8B-B14F-4D97-AF65-F5344CB8AC3E}">
        <p14:creationId xmlns:p14="http://schemas.microsoft.com/office/powerpoint/2010/main" val="2323142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EF3D7C-C481-23A4-E74E-B87E6383A3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C031C9-0F81-F715-16DC-47003D8A72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954" y="0"/>
            <a:ext cx="5609309" cy="6942214"/>
          </a:xfrm>
        </p:spPr>
      </p:pic>
    </p:spTree>
    <p:extLst>
      <p:ext uri="{BB962C8B-B14F-4D97-AF65-F5344CB8AC3E}">
        <p14:creationId xmlns:p14="http://schemas.microsoft.com/office/powerpoint/2010/main" val="1586690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C416D3-C28D-CC14-B9C1-B35A4906E1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941087-A965-850A-D5EA-8BCE6A0F93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490350"/>
            <a:ext cx="9194736" cy="6025677"/>
          </a:xfrm>
        </p:spPr>
      </p:pic>
    </p:spTree>
    <p:extLst>
      <p:ext uri="{BB962C8B-B14F-4D97-AF65-F5344CB8AC3E}">
        <p14:creationId xmlns:p14="http://schemas.microsoft.com/office/powerpoint/2010/main" val="2541550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47F433-A231-A493-D936-439CA64DF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9A9045-F59E-3DA4-E0B6-D24665EAF5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339642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B3D699-BE26-4B58-97DB-A3C51BC832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3A0EBC-92EE-6848-37B4-59ADB8E8C7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502321"/>
            <a:ext cx="7128606" cy="7360321"/>
          </a:xfrm>
        </p:spPr>
      </p:pic>
    </p:spTree>
    <p:extLst>
      <p:ext uri="{BB962C8B-B14F-4D97-AF65-F5344CB8AC3E}">
        <p14:creationId xmlns:p14="http://schemas.microsoft.com/office/powerpoint/2010/main" val="1697557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C7E08A-FC5F-DB1E-2EB2-EF0FD7423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EE64B8-A88F-E14E-C1E4-A39B85D75E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-1611560"/>
            <a:ext cx="10515600" cy="10515600"/>
          </a:xfrm>
        </p:spPr>
      </p:pic>
    </p:spTree>
    <p:extLst>
      <p:ext uri="{BB962C8B-B14F-4D97-AF65-F5344CB8AC3E}">
        <p14:creationId xmlns:p14="http://schemas.microsoft.com/office/powerpoint/2010/main" val="36831941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0E068B-4C58-916A-8144-8B0AA1803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-644526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41265C87-CBA6-0C86-BF17-0698F9296C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713" y="0"/>
            <a:ext cx="6078573" cy="6835344"/>
          </a:xfrm>
        </p:spPr>
      </p:pic>
    </p:spTree>
    <p:extLst>
      <p:ext uri="{BB962C8B-B14F-4D97-AF65-F5344CB8AC3E}">
        <p14:creationId xmlns:p14="http://schemas.microsoft.com/office/powerpoint/2010/main" val="877518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18C685-582E-23BE-347E-89B7CC8652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62A32C-BF50-3389-90BC-651352672F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188640"/>
            <a:ext cx="6331299" cy="6981281"/>
          </a:xfrm>
        </p:spPr>
      </p:pic>
    </p:spTree>
    <p:extLst>
      <p:ext uri="{BB962C8B-B14F-4D97-AF65-F5344CB8AC3E}">
        <p14:creationId xmlns:p14="http://schemas.microsoft.com/office/powerpoint/2010/main" val="1046441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BABCC7-3B49-D57F-CCD8-47D53EA69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B39607-D7C0-CFDB-A7F5-2C1CCDE536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5227"/>
            <a:ext cx="8027829" cy="6811996"/>
          </a:xfrm>
        </p:spPr>
      </p:pic>
    </p:spTree>
    <p:extLst>
      <p:ext uri="{BB962C8B-B14F-4D97-AF65-F5344CB8AC3E}">
        <p14:creationId xmlns:p14="http://schemas.microsoft.com/office/powerpoint/2010/main" val="32625694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31CED6-56D6-5FA4-8B85-3FA656206A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1504C9-0EFB-4FC8-533F-D8A442D760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324" y="116632"/>
            <a:ext cx="5817956" cy="6853553"/>
          </a:xfrm>
        </p:spPr>
      </p:pic>
    </p:spTree>
    <p:extLst>
      <p:ext uri="{BB962C8B-B14F-4D97-AF65-F5344CB8AC3E}">
        <p14:creationId xmlns:p14="http://schemas.microsoft.com/office/powerpoint/2010/main" val="155377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8E560B-24CE-A813-F2D8-2D8B37D0D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EE891A9-61D4-5E35-5D60-03732C37AB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65125"/>
            <a:ext cx="8309280" cy="6319735"/>
          </a:xfrm>
        </p:spPr>
      </p:pic>
    </p:spTree>
    <p:extLst>
      <p:ext uri="{BB962C8B-B14F-4D97-AF65-F5344CB8AC3E}">
        <p14:creationId xmlns:p14="http://schemas.microsoft.com/office/powerpoint/2010/main" val="21584551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4F2484-C12A-49F9-B446-27F3603BC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44655B-251F-E313-0241-4AC7B82E58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202" y="-1107504"/>
            <a:ext cx="10581406" cy="10581406"/>
          </a:xfrm>
        </p:spPr>
      </p:pic>
    </p:spTree>
    <p:extLst>
      <p:ext uri="{BB962C8B-B14F-4D97-AF65-F5344CB8AC3E}">
        <p14:creationId xmlns:p14="http://schemas.microsoft.com/office/powerpoint/2010/main" val="9363531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36D57D-95AD-9890-4CCA-36C9F8A2F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177814-5858-6B2D-A0C6-F06D8B4A41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935" y="1117"/>
            <a:ext cx="9714130" cy="6548852"/>
          </a:xfrm>
        </p:spPr>
      </p:pic>
    </p:spTree>
    <p:extLst>
      <p:ext uri="{BB962C8B-B14F-4D97-AF65-F5344CB8AC3E}">
        <p14:creationId xmlns:p14="http://schemas.microsoft.com/office/powerpoint/2010/main" val="10507088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7A2083-99DE-0BA1-182F-061EB4125A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53F1C0-9710-FD3A-1DD5-6592C1B1DA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45537"/>
            <a:ext cx="6537534" cy="6881615"/>
          </a:xfrm>
        </p:spPr>
      </p:pic>
    </p:spTree>
    <p:extLst>
      <p:ext uri="{BB962C8B-B14F-4D97-AF65-F5344CB8AC3E}">
        <p14:creationId xmlns:p14="http://schemas.microsoft.com/office/powerpoint/2010/main" val="1400217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DC88DA-7E5C-4047-4B85-F37AA4E5B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7E97FD-CB72-CD4E-BA32-DB620B0333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494322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A9520A-729B-086D-D47F-EF3387FF0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7FA2B6-4313-291C-3754-6E16495A88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598" y="-99392"/>
            <a:ext cx="6980738" cy="7235314"/>
          </a:xfrm>
        </p:spPr>
      </p:pic>
    </p:spTree>
    <p:extLst>
      <p:ext uri="{BB962C8B-B14F-4D97-AF65-F5344CB8AC3E}">
        <p14:creationId xmlns:p14="http://schemas.microsoft.com/office/powerpoint/2010/main" val="1318740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1AF657-CA49-62EA-3D56-C8958542D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8B2708-0BB4-D845-C213-F43E08E6D4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365125"/>
            <a:ext cx="8457620" cy="6331469"/>
          </a:xfrm>
        </p:spPr>
      </p:pic>
    </p:spTree>
    <p:extLst>
      <p:ext uri="{BB962C8B-B14F-4D97-AF65-F5344CB8AC3E}">
        <p14:creationId xmlns:p14="http://schemas.microsoft.com/office/powerpoint/2010/main" val="3966020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DAAED1-9CAC-C714-F78D-8759264CA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41F4B1-70EC-838C-1C30-C889BB6C7C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16632"/>
            <a:ext cx="10272500" cy="6275609"/>
          </a:xfrm>
        </p:spPr>
      </p:pic>
    </p:spTree>
    <p:extLst>
      <p:ext uri="{BB962C8B-B14F-4D97-AF65-F5344CB8AC3E}">
        <p14:creationId xmlns:p14="http://schemas.microsoft.com/office/powerpoint/2010/main" val="3526942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FC5211-FE60-B42C-D3D3-9EF66C126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E6FB57-88DF-19EC-2E26-C5F75B7F64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499208"/>
            <a:ext cx="6120680" cy="7650851"/>
          </a:xfrm>
        </p:spPr>
      </p:pic>
    </p:spTree>
    <p:extLst>
      <p:ext uri="{BB962C8B-B14F-4D97-AF65-F5344CB8AC3E}">
        <p14:creationId xmlns:p14="http://schemas.microsoft.com/office/powerpoint/2010/main" val="1950984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075CDA-4594-954F-A2BB-D728D227D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89D462-CCAD-A142-26FD-7868F87C3E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034" y="0"/>
            <a:ext cx="5303222" cy="7075690"/>
          </a:xfrm>
        </p:spPr>
      </p:pic>
    </p:spTree>
    <p:extLst>
      <p:ext uri="{BB962C8B-B14F-4D97-AF65-F5344CB8AC3E}">
        <p14:creationId xmlns:p14="http://schemas.microsoft.com/office/powerpoint/2010/main" val="4259377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C5EE55-D6CC-8746-5A12-0CE97F07A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C7D126-AC3C-7E71-8530-CF49A647C7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7557070" cy="7557070"/>
          </a:xfrm>
        </p:spPr>
      </p:pic>
    </p:spTree>
    <p:extLst>
      <p:ext uri="{BB962C8B-B14F-4D97-AF65-F5344CB8AC3E}">
        <p14:creationId xmlns:p14="http://schemas.microsoft.com/office/powerpoint/2010/main" val="164747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4E8491-E434-153A-47B0-B1A5405DF8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5A77BA-BB23-5504-2B78-90A00B8280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28219"/>
            <a:ext cx="6884172" cy="6801562"/>
          </a:xfrm>
        </p:spPr>
      </p:pic>
    </p:spTree>
    <p:extLst>
      <p:ext uri="{BB962C8B-B14F-4D97-AF65-F5344CB8AC3E}">
        <p14:creationId xmlns:p14="http://schemas.microsoft.com/office/powerpoint/2010/main" val="2709930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34063A-1C13-119B-2F74-49C805B2F4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8F451414-1FE9-580F-4F0F-3229FABC12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095" y="0"/>
            <a:ext cx="6196193" cy="6879424"/>
          </a:xfrm>
        </p:spPr>
      </p:pic>
    </p:spTree>
    <p:extLst>
      <p:ext uri="{BB962C8B-B14F-4D97-AF65-F5344CB8AC3E}">
        <p14:creationId xmlns:p14="http://schemas.microsoft.com/office/powerpoint/2010/main" val="2933462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90670F-1F3E-4DA9-051C-A9743E9C9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438224-DAD6-823B-4D98-5EEEB5721A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365125"/>
            <a:ext cx="8428423" cy="6347767"/>
          </a:xfrm>
        </p:spPr>
      </p:pic>
    </p:spTree>
    <p:extLst>
      <p:ext uri="{BB962C8B-B14F-4D97-AF65-F5344CB8AC3E}">
        <p14:creationId xmlns:p14="http://schemas.microsoft.com/office/powerpoint/2010/main" val="3765553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AED9B3-CC72-20BC-EA4C-99D3B83288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9E0941-B1B0-39D1-A9CB-4AD5CFF73C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421543"/>
            <a:ext cx="7701086" cy="7701086"/>
          </a:xfrm>
        </p:spPr>
      </p:pic>
    </p:spTree>
    <p:extLst>
      <p:ext uri="{BB962C8B-B14F-4D97-AF65-F5344CB8AC3E}">
        <p14:creationId xmlns:p14="http://schemas.microsoft.com/office/powerpoint/2010/main" val="926293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CDBB6C-8280-4776-72FF-10C342AAA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0BEF79-238C-86E7-715C-C3142ECEA2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0"/>
            <a:ext cx="9806777" cy="7293790"/>
          </a:xfrm>
        </p:spPr>
      </p:pic>
    </p:spTree>
    <p:extLst>
      <p:ext uri="{BB962C8B-B14F-4D97-AF65-F5344CB8AC3E}">
        <p14:creationId xmlns:p14="http://schemas.microsoft.com/office/powerpoint/2010/main" val="2978547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26EE35-3E61-6641-1713-71A94AB6D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37BB3D-EF98-1D27-55BA-B45CB86DA0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034" y="-243408"/>
            <a:ext cx="5346213" cy="7287520"/>
          </a:xfrm>
        </p:spPr>
      </p:pic>
    </p:spTree>
    <p:extLst>
      <p:ext uri="{BB962C8B-B14F-4D97-AF65-F5344CB8AC3E}">
        <p14:creationId xmlns:p14="http://schemas.microsoft.com/office/powerpoint/2010/main" val="16381885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6D96AD-98CD-720C-8C74-E942F3A45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7D4953-CF86-FEA8-0311-A118CE8F73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524046" cy="6864835"/>
          </a:xfrm>
        </p:spPr>
      </p:pic>
    </p:spTree>
    <p:extLst>
      <p:ext uri="{BB962C8B-B14F-4D97-AF65-F5344CB8AC3E}">
        <p14:creationId xmlns:p14="http://schemas.microsoft.com/office/powerpoint/2010/main" val="38669171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A8C8B1-E2B6-C51E-8525-08BDF48A0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6C36508-6E50-A32F-9173-09FB779053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983" y="365124"/>
            <a:ext cx="12279796" cy="7168331"/>
          </a:xfrm>
        </p:spPr>
      </p:pic>
    </p:spTree>
    <p:extLst>
      <p:ext uri="{BB962C8B-B14F-4D97-AF65-F5344CB8AC3E}">
        <p14:creationId xmlns:p14="http://schemas.microsoft.com/office/powerpoint/2010/main" val="25750201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99518A-D758-200A-F7BB-8CE2F959E2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3E7F00-3AC6-7927-94CA-0A00DB254D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7947" y="-75033"/>
            <a:ext cx="6296106" cy="7223067"/>
          </a:xfrm>
        </p:spPr>
      </p:pic>
    </p:spTree>
    <p:extLst>
      <p:ext uri="{BB962C8B-B14F-4D97-AF65-F5344CB8AC3E}">
        <p14:creationId xmlns:p14="http://schemas.microsoft.com/office/powerpoint/2010/main" val="33163796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4D89EB-0887-BED6-96A6-06AFC37AA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6D2913-0876-37C5-1F94-CD729943C2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75312"/>
            <a:ext cx="8384219" cy="6707376"/>
          </a:xfrm>
        </p:spPr>
      </p:pic>
    </p:spTree>
    <p:extLst>
      <p:ext uri="{BB962C8B-B14F-4D97-AF65-F5344CB8AC3E}">
        <p14:creationId xmlns:p14="http://schemas.microsoft.com/office/powerpoint/2010/main" val="23240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B39795-5BE1-5B53-0651-F69567B4B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4F1D7E-1F19-88AB-F49C-7BD2E5C70F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60801"/>
            <a:ext cx="6177774" cy="6894209"/>
          </a:xfrm>
        </p:spPr>
      </p:pic>
    </p:spTree>
    <p:extLst>
      <p:ext uri="{BB962C8B-B14F-4D97-AF65-F5344CB8AC3E}">
        <p14:creationId xmlns:p14="http://schemas.microsoft.com/office/powerpoint/2010/main" val="2284991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25D5F6-74DE-0F93-1660-E10057342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274DAD-A5C3-4EE0-E0AB-1CEDE97CC0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7106" y="116632"/>
            <a:ext cx="8945358" cy="7286739"/>
          </a:xfrm>
        </p:spPr>
      </p:pic>
    </p:spTree>
    <p:extLst>
      <p:ext uri="{BB962C8B-B14F-4D97-AF65-F5344CB8AC3E}">
        <p14:creationId xmlns:p14="http://schemas.microsoft.com/office/powerpoint/2010/main" val="14282541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335511-9314-D1BB-9F02-3AE40CAAC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9F6081-9723-9FF9-21F4-3C98563BD1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20" y="805395"/>
            <a:ext cx="10861508" cy="5687480"/>
          </a:xfrm>
        </p:spPr>
      </p:pic>
    </p:spTree>
    <p:extLst>
      <p:ext uri="{BB962C8B-B14F-4D97-AF65-F5344CB8AC3E}">
        <p14:creationId xmlns:p14="http://schemas.microsoft.com/office/powerpoint/2010/main" val="1180630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99F958-3DDD-E0BF-27F6-5F424EB5E6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F43BA2-D1A9-FD28-2EEC-8AEF08AC5E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0"/>
            <a:ext cx="8777276" cy="6784103"/>
          </a:xfrm>
        </p:spPr>
      </p:pic>
    </p:spTree>
    <p:extLst>
      <p:ext uri="{BB962C8B-B14F-4D97-AF65-F5344CB8AC3E}">
        <p14:creationId xmlns:p14="http://schemas.microsoft.com/office/powerpoint/2010/main" val="2827944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774D9E-9756-DA03-C4F6-FDC54F71D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99FD61-6F35-5417-3F20-0C40546150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88640"/>
            <a:ext cx="7059696" cy="6791267"/>
          </a:xfrm>
        </p:spPr>
      </p:pic>
    </p:spTree>
    <p:extLst>
      <p:ext uri="{BB962C8B-B14F-4D97-AF65-F5344CB8AC3E}">
        <p14:creationId xmlns:p14="http://schemas.microsoft.com/office/powerpoint/2010/main" val="3008977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5B24E5-BF63-E83C-2142-5011371C8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812D21-129A-C48D-7756-5499F29CFA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08527"/>
            <a:ext cx="8587928" cy="6440946"/>
          </a:xfrm>
        </p:spPr>
      </p:pic>
    </p:spTree>
    <p:extLst>
      <p:ext uri="{BB962C8B-B14F-4D97-AF65-F5344CB8AC3E}">
        <p14:creationId xmlns:p14="http://schemas.microsoft.com/office/powerpoint/2010/main" val="1316944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49D18C-DB6D-C40E-BA0D-A1CBD0A58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97D8BD-D316-F6A2-2655-6FE595F44D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649307" cy="7061634"/>
          </a:xfrm>
        </p:spPr>
      </p:pic>
    </p:spTree>
    <p:extLst>
      <p:ext uri="{BB962C8B-B14F-4D97-AF65-F5344CB8AC3E}">
        <p14:creationId xmlns:p14="http://schemas.microsoft.com/office/powerpoint/2010/main" val="31053361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E94BB6-C2F8-26AC-DA24-3761167B2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297B67-3A7A-2752-DF04-833F98E822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175" y="-2187624"/>
            <a:ext cx="11505767" cy="11527641"/>
          </a:xfrm>
        </p:spPr>
      </p:pic>
    </p:spTree>
    <p:extLst>
      <p:ext uri="{BB962C8B-B14F-4D97-AF65-F5344CB8AC3E}">
        <p14:creationId xmlns:p14="http://schemas.microsoft.com/office/powerpoint/2010/main" val="13344099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E4C203-AD8A-F8B5-C069-FCEFDFB15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843182-C2B8-3489-0F9A-76150DF337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509760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32FEE0-00E0-1E9C-BB54-CC1C99BE4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EAF31F-DFB1-2862-590B-8F1D00A614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29712"/>
            <a:ext cx="7663125" cy="6730778"/>
          </a:xfrm>
        </p:spPr>
      </p:pic>
    </p:spTree>
    <p:extLst>
      <p:ext uri="{BB962C8B-B14F-4D97-AF65-F5344CB8AC3E}">
        <p14:creationId xmlns:p14="http://schemas.microsoft.com/office/powerpoint/2010/main" val="509938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F047BF-C87E-E033-ED2A-58086DD98D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F1B62D-6CF3-8470-706B-FCAEBA58D7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149720"/>
            <a:ext cx="8943489" cy="6558559"/>
          </a:xfrm>
        </p:spPr>
      </p:pic>
    </p:spTree>
    <p:extLst>
      <p:ext uri="{BB962C8B-B14F-4D97-AF65-F5344CB8AC3E}">
        <p14:creationId xmlns:p14="http://schemas.microsoft.com/office/powerpoint/2010/main" val="4102019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21D50E-D7A3-2A7D-0C0F-696589B7E5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C1E941-3FA4-B023-21B9-65F4F5D5C5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54861"/>
            <a:ext cx="5243235" cy="6967722"/>
          </a:xfrm>
        </p:spPr>
      </p:pic>
    </p:spTree>
    <p:extLst>
      <p:ext uri="{BB962C8B-B14F-4D97-AF65-F5344CB8AC3E}">
        <p14:creationId xmlns:p14="http://schemas.microsoft.com/office/powerpoint/2010/main" val="2821651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9774C2-BDB1-6E27-346E-9A04B5328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BC4E8C-92AD-669A-E787-6CF9A79EF1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386832"/>
            <a:ext cx="6498164" cy="6176963"/>
          </a:xfrm>
        </p:spPr>
      </p:pic>
    </p:spTree>
    <p:extLst>
      <p:ext uri="{BB962C8B-B14F-4D97-AF65-F5344CB8AC3E}">
        <p14:creationId xmlns:p14="http://schemas.microsoft.com/office/powerpoint/2010/main" val="32416846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58C404-8782-2CEF-92B3-E2192B7C8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C1E4A69-A418-A3A4-83A6-9ECA6703B5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58951"/>
            <a:ext cx="6530123" cy="6887239"/>
          </a:xfrm>
        </p:spPr>
      </p:pic>
    </p:spTree>
    <p:extLst>
      <p:ext uri="{BB962C8B-B14F-4D97-AF65-F5344CB8AC3E}">
        <p14:creationId xmlns:p14="http://schemas.microsoft.com/office/powerpoint/2010/main" val="3109456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59BCE3-4913-DD2C-B864-C0E347CA7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41CA47-0AC9-0983-4BF9-A344B8C39E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3079" y="0"/>
            <a:ext cx="5005842" cy="6865156"/>
          </a:xfr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00871995-B94A-4AF4-1F10-BB7BDE31ED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5532919"/>
            <a:ext cx="1333500" cy="9525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1637CE7-5D81-82BC-BA88-1387D079CC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508" y="5652293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580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36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N°114</dc:title>
  <dc:creator>Perroquet34740</dc:creator>
  <cp:lastModifiedBy>jean-louis BEYAERT</cp:lastModifiedBy>
  <cp:revision>4</cp:revision>
  <dcterms:created xsi:type="dcterms:W3CDTF">2024-04-16T18:08:50Z</dcterms:created>
  <dcterms:modified xsi:type="dcterms:W3CDTF">2024-04-16T19:05:32Z</dcterms:modified>
</cp:coreProperties>
</file>