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63" d="100"/>
          <a:sy n="63" d="100"/>
        </p:scale>
        <p:origin x="8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0373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450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1700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767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30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401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7792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13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01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388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280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12389-6849-4913-87A2-2BE1310FD7C8}" type="datetimeFigureOut">
              <a:rPr lang="fr-FR" smtClean="0"/>
              <a:t>05/04/2024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A7566-9604-4378-B306-4BB1F69D4D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48515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C16735-11D3-5E73-92AF-AD9DE1E3B05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A6CE2BF-A0E9-2BDA-9ED7-51C1F829B4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82172E3-A557-8531-76BA-D2265DFADFC8}"/>
              </a:ext>
            </a:extLst>
          </p:cNvPr>
          <p:cNvSpPr/>
          <p:nvPr/>
        </p:nvSpPr>
        <p:spPr>
          <a:xfrm>
            <a:off x="1703512" y="404664"/>
            <a:ext cx="81828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N°112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789B7FB-3715-4561-D705-C0022E7041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428" y="1590357"/>
            <a:ext cx="4857143" cy="449523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942DCC2-BDED-065B-EEA6-995EC43FB4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465684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993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D9EFD2-7178-74B0-23B8-7EB5AE2C6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CE2CBA-5596-76C8-9B68-4DC809EBA4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195" y="0"/>
            <a:ext cx="5074279" cy="6741368"/>
          </a:xfrm>
        </p:spPr>
      </p:pic>
    </p:spTree>
    <p:extLst>
      <p:ext uri="{BB962C8B-B14F-4D97-AF65-F5344CB8AC3E}">
        <p14:creationId xmlns:p14="http://schemas.microsoft.com/office/powerpoint/2010/main" val="2130268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9F7F38-B199-EAAF-E381-75100870D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521A93-308A-C4D0-EC95-8DFC6BDD94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648" y="0"/>
            <a:ext cx="4459278" cy="6669360"/>
          </a:xfrm>
        </p:spPr>
      </p:pic>
    </p:spTree>
    <p:extLst>
      <p:ext uri="{BB962C8B-B14F-4D97-AF65-F5344CB8AC3E}">
        <p14:creationId xmlns:p14="http://schemas.microsoft.com/office/powerpoint/2010/main" val="2900560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288E97-82C5-E0FD-9855-21BFDD4C5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BFE860-5F7A-7E47-3549-335D8BE56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9696"/>
            <a:ext cx="9388543" cy="6571980"/>
          </a:xfrm>
        </p:spPr>
      </p:pic>
    </p:spTree>
    <p:extLst>
      <p:ext uri="{BB962C8B-B14F-4D97-AF65-F5344CB8AC3E}">
        <p14:creationId xmlns:p14="http://schemas.microsoft.com/office/powerpoint/2010/main" val="3419037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FBDE2-19D9-3F68-F0CA-FC8491649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4F4F6E-2EC1-56F4-4585-AA9B48900C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476672"/>
            <a:ext cx="8978521" cy="6152794"/>
          </a:xfrm>
        </p:spPr>
      </p:pic>
    </p:spTree>
    <p:extLst>
      <p:ext uri="{BB962C8B-B14F-4D97-AF65-F5344CB8AC3E}">
        <p14:creationId xmlns:p14="http://schemas.microsoft.com/office/powerpoint/2010/main" val="1657036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B0D947-9126-7398-DF5D-43DB8FEE8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7EA864-3227-7B54-57BC-D3C3A1F7BA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78854"/>
            <a:ext cx="9764952" cy="5700291"/>
          </a:xfrm>
        </p:spPr>
      </p:pic>
    </p:spTree>
    <p:extLst>
      <p:ext uri="{BB962C8B-B14F-4D97-AF65-F5344CB8AC3E}">
        <p14:creationId xmlns:p14="http://schemas.microsoft.com/office/powerpoint/2010/main" val="3792612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C81A7E-3D23-254C-25D0-515F69801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715F82-2357-E209-CAF8-556DEE52D0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992"/>
            <a:ext cx="4464496" cy="7294668"/>
          </a:xfrm>
        </p:spPr>
      </p:pic>
    </p:spTree>
    <p:extLst>
      <p:ext uri="{BB962C8B-B14F-4D97-AF65-F5344CB8AC3E}">
        <p14:creationId xmlns:p14="http://schemas.microsoft.com/office/powerpoint/2010/main" val="3300865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F4A73-0AFD-A686-94DE-B4E1AF637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206524-7BC3-E164-8E90-6B0552A0FB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970" y="0"/>
            <a:ext cx="5722293" cy="6842910"/>
          </a:xfrm>
        </p:spPr>
      </p:pic>
    </p:spTree>
    <p:extLst>
      <p:ext uri="{BB962C8B-B14F-4D97-AF65-F5344CB8AC3E}">
        <p14:creationId xmlns:p14="http://schemas.microsoft.com/office/powerpoint/2010/main" val="2710421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634624-B387-57B9-34C4-D18752665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3811AB-0D1E-1EDF-87F8-1DAEA126CE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65287" cy="6945039"/>
          </a:xfrm>
        </p:spPr>
      </p:pic>
    </p:spTree>
    <p:extLst>
      <p:ext uri="{BB962C8B-B14F-4D97-AF65-F5344CB8AC3E}">
        <p14:creationId xmlns:p14="http://schemas.microsoft.com/office/powerpoint/2010/main" val="909334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369715-D2C3-A979-625B-77A15BF26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B720E1-8D2C-9B3A-6875-AF83E685DF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59181"/>
            <a:ext cx="8513639" cy="6539637"/>
          </a:xfrm>
        </p:spPr>
      </p:pic>
    </p:spTree>
    <p:extLst>
      <p:ext uri="{BB962C8B-B14F-4D97-AF65-F5344CB8AC3E}">
        <p14:creationId xmlns:p14="http://schemas.microsoft.com/office/powerpoint/2010/main" val="1592333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95857B-E018-0D40-5845-598BE5977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DCEC9D-9D99-922A-DCF3-F6009EFA2D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436" y="-99391"/>
            <a:ext cx="5832613" cy="6957392"/>
          </a:xfrm>
        </p:spPr>
      </p:pic>
    </p:spTree>
    <p:extLst>
      <p:ext uri="{BB962C8B-B14F-4D97-AF65-F5344CB8AC3E}">
        <p14:creationId xmlns:p14="http://schemas.microsoft.com/office/powerpoint/2010/main" val="658507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9195EB-54C6-0DF3-BF92-58177C611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40CAE3-54DB-8A63-F7D4-10FE26C4B0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0264"/>
            <a:ext cx="8402467" cy="6671231"/>
          </a:xfrm>
        </p:spPr>
      </p:pic>
    </p:spTree>
    <p:extLst>
      <p:ext uri="{BB962C8B-B14F-4D97-AF65-F5344CB8AC3E}">
        <p14:creationId xmlns:p14="http://schemas.microsoft.com/office/powerpoint/2010/main" val="2639272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F0E37A-D124-1065-7B29-AB9F5C0D6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A6B411-7B9C-4F72-48D4-1E0D87C9EE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544" y="-459432"/>
            <a:ext cx="4453672" cy="7916700"/>
          </a:xfrm>
        </p:spPr>
      </p:pic>
    </p:spTree>
    <p:extLst>
      <p:ext uri="{BB962C8B-B14F-4D97-AF65-F5344CB8AC3E}">
        <p14:creationId xmlns:p14="http://schemas.microsoft.com/office/powerpoint/2010/main" val="3775095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5FBB5D-C167-86F9-7DA7-D1E5077C5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56B099-B0A9-DC99-4584-3D85801646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83774"/>
            <a:ext cx="8901191" cy="6490452"/>
          </a:xfrm>
        </p:spPr>
      </p:pic>
    </p:spTree>
    <p:extLst>
      <p:ext uri="{BB962C8B-B14F-4D97-AF65-F5344CB8AC3E}">
        <p14:creationId xmlns:p14="http://schemas.microsoft.com/office/powerpoint/2010/main" val="3517331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1CD603-7C04-44AC-930E-9B9C0E11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DF7897-B9E1-5A21-BBFC-BAAE87818A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8718837" cy="6711624"/>
          </a:xfrm>
        </p:spPr>
      </p:pic>
    </p:spTree>
    <p:extLst>
      <p:ext uri="{BB962C8B-B14F-4D97-AF65-F5344CB8AC3E}">
        <p14:creationId xmlns:p14="http://schemas.microsoft.com/office/powerpoint/2010/main" val="581046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DBDD69-3D03-068D-A1A7-25FE0BD27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98210D-5120-C5B5-75CB-5FC361B7A6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432" y="-243408"/>
            <a:ext cx="5630824" cy="7184932"/>
          </a:xfrm>
        </p:spPr>
      </p:pic>
    </p:spTree>
    <p:extLst>
      <p:ext uri="{BB962C8B-B14F-4D97-AF65-F5344CB8AC3E}">
        <p14:creationId xmlns:p14="http://schemas.microsoft.com/office/powerpoint/2010/main" val="3410307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0C7D74-37BA-CF63-0FA6-6F5BD8F8F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F738C3-C853-DBEA-E62C-F2AD274C42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290" y="-315416"/>
            <a:ext cx="8781206" cy="8781206"/>
          </a:xfrm>
        </p:spPr>
      </p:pic>
    </p:spTree>
    <p:extLst>
      <p:ext uri="{BB962C8B-B14F-4D97-AF65-F5344CB8AC3E}">
        <p14:creationId xmlns:p14="http://schemas.microsoft.com/office/powerpoint/2010/main" val="3299411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62EAE1-AA7A-C161-F64F-9ABAB9518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B0A575-D611-4944-55C4-302E741C9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382249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DED3D-7D7D-2819-B5FF-0A4C6B3EB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DA1E8E-E694-844F-2E37-E37323CD3B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271" y="-243408"/>
            <a:ext cx="5574993" cy="7397996"/>
          </a:xfrm>
        </p:spPr>
      </p:pic>
    </p:spTree>
    <p:extLst>
      <p:ext uri="{BB962C8B-B14F-4D97-AF65-F5344CB8AC3E}">
        <p14:creationId xmlns:p14="http://schemas.microsoft.com/office/powerpoint/2010/main" val="289649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D608F9-835C-2A9F-B106-CAD849B32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12B173-F3D8-B441-A059-D558851CBC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72289"/>
            <a:ext cx="6912021" cy="7030289"/>
          </a:xfrm>
        </p:spPr>
      </p:pic>
    </p:spTree>
    <p:extLst>
      <p:ext uri="{BB962C8B-B14F-4D97-AF65-F5344CB8AC3E}">
        <p14:creationId xmlns:p14="http://schemas.microsoft.com/office/powerpoint/2010/main" val="3657453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E8A7AA-9113-B146-7B5C-61045BE0F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5A060C-E416-D7D6-73CE-F070741B32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2448"/>
            <a:ext cx="7313662" cy="7313662"/>
          </a:xfrm>
        </p:spPr>
      </p:pic>
    </p:spTree>
    <p:extLst>
      <p:ext uri="{BB962C8B-B14F-4D97-AF65-F5344CB8AC3E}">
        <p14:creationId xmlns:p14="http://schemas.microsoft.com/office/powerpoint/2010/main" val="3596205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314A50-20FC-9FB9-6908-F16081A8C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2CA90C-D20E-96C2-C5E6-5B79FD0ED4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651" y="0"/>
            <a:ext cx="4883581" cy="6990414"/>
          </a:xfrm>
        </p:spPr>
      </p:pic>
    </p:spTree>
    <p:extLst>
      <p:ext uri="{BB962C8B-B14F-4D97-AF65-F5344CB8AC3E}">
        <p14:creationId xmlns:p14="http://schemas.microsoft.com/office/powerpoint/2010/main" val="906611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4B9D4E-83A6-0DE0-9487-47080BCEE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F65F84-C13C-647B-A0B6-F53BDDDA1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0184121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E7ADE8-BB1F-B8B0-3140-7AA27A998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DE6DDF-031B-8534-5AF6-6B81C130DB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601" y="-37703"/>
            <a:ext cx="7376798" cy="6895703"/>
          </a:xfrm>
        </p:spPr>
      </p:pic>
    </p:spTree>
    <p:extLst>
      <p:ext uri="{BB962C8B-B14F-4D97-AF65-F5344CB8AC3E}">
        <p14:creationId xmlns:p14="http://schemas.microsoft.com/office/powerpoint/2010/main" val="626996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BBF37-4C46-55BA-FFD3-E0A8DED14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BBDD35-5B5C-7006-29E6-39CBB6DD56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88640"/>
            <a:ext cx="8928992" cy="7254807"/>
          </a:xfrm>
        </p:spPr>
      </p:pic>
    </p:spTree>
    <p:extLst>
      <p:ext uri="{BB962C8B-B14F-4D97-AF65-F5344CB8AC3E}">
        <p14:creationId xmlns:p14="http://schemas.microsoft.com/office/powerpoint/2010/main" val="3237235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D18807-0D0E-BE29-C155-DC303AADC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E68436-876C-431F-44DC-1650D94D58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694" y="-315416"/>
            <a:ext cx="6054585" cy="7394915"/>
          </a:xfrm>
        </p:spPr>
      </p:pic>
    </p:spTree>
    <p:extLst>
      <p:ext uri="{BB962C8B-B14F-4D97-AF65-F5344CB8AC3E}">
        <p14:creationId xmlns:p14="http://schemas.microsoft.com/office/powerpoint/2010/main" val="1070889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340F24-58A3-EC97-9201-0A85EA150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140EE-B03D-60BA-2C84-9AF40622D8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0"/>
            <a:ext cx="8774532" cy="6692440"/>
          </a:xfrm>
        </p:spPr>
      </p:pic>
    </p:spTree>
    <p:extLst>
      <p:ext uri="{BB962C8B-B14F-4D97-AF65-F5344CB8AC3E}">
        <p14:creationId xmlns:p14="http://schemas.microsoft.com/office/powerpoint/2010/main" val="345251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5A309A-45AE-D2A3-90EF-11C8FF80A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420376-6A53-66EA-B9F4-A16779B2F0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97992"/>
            <a:ext cx="7405248" cy="7053288"/>
          </a:xfrm>
        </p:spPr>
      </p:pic>
    </p:spTree>
    <p:extLst>
      <p:ext uri="{BB962C8B-B14F-4D97-AF65-F5344CB8AC3E}">
        <p14:creationId xmlns:p14="http://schemas.microsoft.com/office/powerpoint/2010/main" val="1688297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E82701-9EBE-84C1-8AB1-113506B65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A9B208-36C1-1604-A8A3-51A31276B7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175286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699E86-2B81-1BD8-CBF2-33D3EF766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54AEA5-F191-F1D2-92E1-5C1FE51A27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304" y="-492730"/>
            <a:ext cx="5885392" cy="7843460"/>
          </a:xfrm>
        </p:spPr>
      </p:pic>
    </p:spTree>
    <p:extLst>
      <p:ext uri="{BB962C8B-B14F-4D97-AF65-F5344CB8AC3E}">
        <p14:creationId xmlns:p14="http://schemas.microsoft.com/office/powerpoint/2010/main" val="3272874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39C2D8-D0BD-015F-A213-5EAC44DDA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EE7691-2852-9FD9-292A-DA945FCAD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43408"/>
            <a:ext cx="7004527" cy="6964578"/>
          </a:xfrm>
        </p:spPr>
      </p:pic>
    </p:spTree>
    <p:extLst>
      <p:ext uri="{BB962C8B-B14F-4D97-AF65-F5344CB8AC3E}">
        <p14:creationId xmlns:p14="http://schemas.microsoft.com/office/powerpoint/2010/main" val="559401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098CC-16FD-51D0-178A-0EC807B63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50DB24-AE29-5B0A-9B7D-49E93E1A22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5936"/>
            <a:ext cx="7439192" cy="7212906"/>
          </a:xfrm>
        </p:spPr>
      </p:pic>
    </p:spTree>
    <p:extLst>
      <p:ext uri="{BB962C8B-B14F-4D97-AF65-F5344CB8AC3E}">
        <p14:creationId xmlns:p14="http://schemas.microsoft.com/office/powerpoint/2010/main" val="3593220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B473C-2314-F7CD-93F3-9876CB8FF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B34AB0-920B-9554-C7ED-F39617F72A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547664"/>
            <a:ext cx="5616624" cy="12482579"/>
          </a:xfrm>
        </p:spPr>
      </p:pic>
    </p:spTree>
    <p:extLst>
      <p:ext uri="{BB962C8B-B14F-4D97-AF65-F5344CB8AC3E}">
        <p14:creationId xmlns:p14="http://schemas.microsoft.com/office/powerpoint/2010/main" val="3695994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2CE1A0-3DAB-25CC-48A4-01FDDFFEE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605676-EF7D-DFE6-92DA-78487D3431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54972"/>
            <a:ext cx="6999253" cy="7212972"/>
          </a:xfrm>
        </p:spPr>
      </p:pic>
    </p:spTree>
    <p:extLst>
      <p:ext uri="{BB962C8B-B14F-4D97-AF65-F5344CB8AC3E}">
        <p14:creationId xmlns:p14="http://schemas.microsoft.com/office/powerpoint/2010/main" val="1004252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47B191-3762-943C-42C5-2490A249C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9EC09E-0019-3A0B-26BA-F0DAB8F84A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336" y="-548278"/>
            <a:ext cx="7365327" cy="7954555"/>
          </a:xfrm>
        </p:spPr>
      </p:pic>
    </p:spTree>
    <p:extLst>
      <p:ext uri="{BB962C8B-B14F-4D97-AF65-F5344CB8AC3E}">
        <p14:creationId xmlns:p14="http://schemas.microsoft.com/office/powerpoint/2010/main" val="2777891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BF9BCB-4FB2-290F-65CB-A23AD0D8E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DF89C9-8297-424A-13CC-FEAAA11FC4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-232043"/>
            <a:ext cx="10515599" cy="7062717"/>
          </a:xfrm>
        </p:spPr>
      </p:pic>
    </p:spTree>
    <p:extLst>
      <p:ext uri="{BB962C8B-B14F-4D97-AF65-F5344CB8AC3E}">
        <p14:creationId xmlns:p14="http://schemas.microsoft.com/office/powerpoint/2010/main" val="933723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D8E568-B01D-3483-6552-169E70960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7B3AF3-66CC-E6CD-B09F-ED7EDC57D1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3197858"/>
            <a:ext cx="6120679" cy="13253716"/>
          </a:xfrm>
        </p:spPr>
      </p:pic>
    </p:spTree>
    <p:extLst>
      <p:ext uri="{BB962C8B-B14F-4D97-AF65-F5344CB8AC3E}">
        <p14:creationId xmlns:p14="http://schemas.microsoft.com/office/powerpoint/2010/main" val="2101960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5DD118-54EE-26B9-3DA1-091D3C75B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7D78EB-18EA-6F6A-2DE9-5A828BA5D9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02656"/>
            <a:ext cx="7360693" cy="6960656"/>
          </a:xfrm>
        </p:spPr>
      </p:pic>
    </p:spTree>
    <p:extLst>
      <p:ext uri="{BB962C8B-B14F-4D97-AF65-F5344CB8AC3E}">
        <p14:creationId xmlns:p14="http://schemas.microsoft.com/office/powerpoint/2010/main" val="1075974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FEA30-FAA9-DDD2-D410-5DFA52680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5E3ECC-5B7E-1E71-7791-E9DE3AED15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404" y="-315416"/>
            <a:ext cx="5529860" cy="7569391"/>
          </a:xfrm>
        </p:spPr>
      </p:pic>
    </p:spTree>
    <p:extLst>
      <p:ext uri="{BB962C8B-B14F-4D97-AF65-F5344CB8AC3E}">
        <p14:creationId xmlns:p14="http://schemas.microsoft.com/office/powerpoint/2010/main" val="4170147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3E504C-7703-7CEE-73B6-8FB11DFD7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044D9E-0129-9530-E745-504D932AE5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9392"/>
            <a:ext cx="6265377" cy="6825212"/>
          </a:xfrm>
        </p:spPr>
      </p:pic>
    </p:spTree>
    <p:extLst>
      <p:ext uri="{BB962C8B-B14F-4D97-AF65-F5344CB8AC3E}">
        <p14:creationId xmlns:p14="http://schemas.microsoft.com/office/powerpoint/2010/main" val="3587324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D01E6F-D142-0D0F-2586-D3D3EAF9D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4A56FA-933A-BC55-F71A-085FF64322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842" y="-171400"/>
            <a:ext cx="5021390" cy="7143401"/>
          </a:xfrm>
        </p:spPr>
      </p:pic>
    </p:spTree>
    <p:extLst>
      <p:ext uri="{BB962C8B-B14F-4D97-AF65-F5344CB8AC3E}">
        <p14:creationId xmlns:p14="http://schemas.microsoft.com/office/powerpoint/2010/main" val="672612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5EE8BA-B9F1-4A91-FCD4-4D07C1E8E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EE8C7F-1918-B08C-3A0D-51FA0CE56D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20310"/>
            <a:ext cx="8036172" cy="7098619"/>
          </a:xfrm>
        </p:spPr>
      </p:pic>
    </p:spTree>
    <p:extLst>
      <p:ext uri="{BB962C8B-B14F-4D97-AF65-F5344CB8AC3E}">
        <p14:creationId xmlns:p14="http://schemas.microsoft.com/office/powerpoint/2010/main" val="3517721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D7E674-216F-A0CC-4F97-004825D68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39A4DD-FCB7-CED4-28E0-27A7729CB4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031955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FD1D7-0A6A-DD74-E503-DF710BEC7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652BE9-22B0-387E-C0AD-9374903F0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4059832"/>
            <a:ext cx="7416824" cy="16046285"/>
          </a:xfrm>
        </p:spPr>
      </p:pic>
    </p:spTree>
    <p:extLst>
      <p:ext uri="{BB962C8B-B14F-4D97-AF65-F5344CB8AC3E}">
        <p14:creationId xmlns:p14="http://schemas.microsoft.com/office/powerpoint/2010/main" val="1822830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D0929F-53B1-8484-DC6B-DF784303C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461B0D-A6F4-5F7A-D3DF-9E6A4EF2B7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708858"/>
            <a:ext cx="6924014" cy="8275716"/>
          </a:xfrm>
        </p:spPr>
      </p:pic>
    </p:spTree>
    <p:extLst>
      <p:ext uri="{BB962C8B-B14F-4D97-AF65-F5344CB8AC3E}">
        <p14:creationId xmlns:p14="http://schemas.microsoft.com/office/powerpoint/2010/main" val="3333032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D716B-E472-51CA-6C1D-45AC03925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E7CC13-FEA8-9D65-F627-FB923033C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035496"/>
            <a:ext cx="7920880" cy="8554552"/>
          </a:xfrm>
        </p:spPr>
      </p:pic>
    </p:spTree>
    <p:extLst>
      <p:ext uri="{BB962C8B-B14F-4D97-AF65-F5344CB8AC3E}">
        <p14:creationId xmlns:p14="http://schemas.microsoft.com/office/powerpoint/2010/main" val="2320771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C9CA5A-CA38-9340-86D1-219D17B0A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9A91C6-5773-E7B5-9E1E-0F07F7657E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64084"/>
            <a:ext cx="7960175" cy="6529831"/>
          </a:xfrm>
        </p:spPr>
      </p:pic>
    </p:spTree>
    <p:extLst>
      <p:ext uri="{BB962C8B-B14F-4D97-AF65-F5344CB8AC3E}">
        <p14:creationId xmlns:p14="http://schemas.microsoft.com/office/powerpoint/2010/main" val="417716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F5A698-FCF1-E90C-A5D0-F26631A1D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93D7FE-A8A1-76DF-8A59-F6FF27246F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107504"/>
            <a:ext cx="6427312" cy="8394608"/>
          </a:xfrm>
        </p:spPr>
      </p:pic>
    </p:spTree>
    <p:extLst>
      <p:ext uri="{BB962C8B-B14F-4D97-AF65-F5344CB8AC3E}">
        <p14:creationId xmlns:p14="http://schemas.microsoft.com/office/powerpoint/2010/main" val="730706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35E3C2-1641-BBED-C5C0-AF5F183B1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0C759E-5067-1038-EC52-9B41E2DDC4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51108"/>
            <a:ext cx="6841915" cy="7077844"/>
          </a:xfrm>
        </p:spPr>
      </p:pic>
    </p:spTree>
    <p:extLst>
      <p:ext uri="{BB962C8B-B14F-4D97-AF65-F5344CB8AC3E}">
        <p14:creationId xmlns:p14="http://schemas.microsoft.com/office/powerpoint/2010/main" val="3764248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BD281B-79FD-44E2-985C-62803D3F2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AD3B72-4FB4-CA7B-4B11-8A2EF32D03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167" y="-99392"/>
            <a:ext cx="7435665" cy="685643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E96A33A-B946-5592-20C2-CF40D0178B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369" y="5552951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37D6FD7-DE53-1C68-6696-ED381B2778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61" y="5831384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208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 vrac N°112 </dc:title>
  <dc:creator>Perroquet34740</dc:creator>
  <cp:lastModifiedBy>jean-louis BEYAERT</cp:lastModifiedBy>
  <cp:revision>3</cp:revision>
  <dcterms:created xsi:type="dcterms:W3CDTF">2024-04-05T15:12:03Z</dcterms:created>
  <dcterms:modified xsi:type="dcterms:W3CDTF">2024-04-05T15:38:05Z</dcterms:modified>
</cp:coreProperties>
</file>