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98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9" r:id="rId40"/>
    <p:sldId id="295" r:id="rId41"/>
    <p:sldId id="296" r:id="rId42"/>
    <p:sldId id="297" r:id="rId43"/>
    <p:sldId id="300" r:id="rId44"/>
    <p:sldId id="301" r:id="rId45"/>
    <p:sldId id="302" r:id="rId46"/>
    <p:sldId id="303" r:id="rId47"/>
    <p:sldId id="304" r:id="rId48"/>
    <p:sldId id="306" r:id="rId49"/>
    <p:sldId id="307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>
      <p:cViewPr varScale="1">
        <p:scale>
          <a:sx n="67" d="100"/>
          <a:sy n="67" d="100"/>
        </p:scale>
        <p:origin x="87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445A5-98C6-44D1-9B03-FCAA928AA39A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AE1EE-C7DA-42F4-92CD-291D1B15FD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7533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445A5-98C6-44D1-9B03-FCAA928AA39A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AE1EE-C7DA-42F4-92CD-291D1B15FD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965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445A5-98C6-44D1-9B03-FCAA928AA39A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AE1EE-C7DA-42F4-92CD-291D1B15FD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8679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445A5-98C6-44D1-9B03-FCAA928AA39A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AE1EE-C7DA-42F4-92CD-291D1B15FD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9221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445A5-98C6-44D1-9B03-FCAA928AA39A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AE1EE-C7DA-42F4-92CD-291D1B15FD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806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445A5-98C6-44D1-9B03-FCAA928AA39A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AE1EE-C7DA-42F4-92CD-291D1B15FD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889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445A5-98C6-44D1-9B03-FCAA928AA39A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AE1EE-C7DA-42F4-92CD-291D1B15FD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5489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445A5-98C6-44D1-9B03-FCAA928AA39A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AE1EE-C7DA-42F4-92CD-291D1B15FD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86729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445A5-98C6-44D1-9B03-FCAA928AA39A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AE1EE-C7DA-42F4-92CD-291D1B15FD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166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445A5-98C6-44D1-9B03-FCAA928AA39A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AE1EE-C7DA-42F4-92CD-291D1B15FD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50114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445A5-98C6-44D1-9B03-FCAA928AA39A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AE1EE-C7DA-42F4-92CD-291D1B15FD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1007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445A5-98C6-44D1-9B03-FCAA928AA39A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AE1EE-C7DA-42F4-92CD-291D1B15FD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75918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E129CE-809C-0713-A3D4-492FA7242A1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C9DB990-7A4F-A08B-4F48-6944DB4D11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ED0BB7D-E913-08FA-B0F7-D732C1178297}"/>
              </a:ext>
            </a:extLst>
          </p:cNvPr>
          <p:cNvSpPr/>
          <p:nvPr/>
        </p:nvSpPr>
        <p:spPr>
          <a:xfrm>
            <a:off x="1703512" y="476672"/>
            <a:ext cx="818288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HUMOUR EN VRAC N°110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5BE24D6-AA59-2C66-C850-4577CF93B7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1143000"/>
            <a:ext cx="3900264" cy="5850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010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  <p:sndAc>
          <p:stSnd loop="1">
            <p:snd r:embed="rId2" name="Benny Hill.wav"/>
          </p:stSnd>
        </p:sndAc>
      </p:transition>
    </mc:Choice>
    <mc:Fallback xmlns="">
      <p:transition spd="slow">
        <p:fade/>
        <p:sndAc>
          <p:stSnd loop="1">
            <p:snd r:embed="rId4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F2BFEB-39A2-766D-EA9B-CC48BCD67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66289F-C568-7686-3D1B-5D6D09423D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992" y="-171400"/>
            <a:ext cx="7300015" cy="6863602"/>
          </a:xfrm>
        </p:spPr>
      </p:pic>
    </p:spTree>
    <p:extLst>
      <p:ext uri="{BB962C8B-B14F-4D97-AF65-F5344CB8AC3E}">
        <p14:creationId xmlns:p14="http://schemas.microsoft.com/office/powerpoint/2010/main" val="4063637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9B73D4-1415-EFA1-90E7-F26F1B61E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819750-A627-08F8-2830-42857D132B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4545"/>
            <a:ext cx="6874021" cy="6887089"/>
          </a:xfrm>
        </p:spPr>
      </p:pic>
    </p:spTree>
    <p:extLst>
      <p:ext uri="{BB962C8B-B14F-4D97-AF65-F5344CB8AC3E}">
        <p14:creationId xmlns:p14="http://schemas.microsoft.com/office/powerpoint/2010/main" val="1746216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783CE8-8812-A9DA-CE3E-640B364E6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044A4F-DA0D-4D0A-1AFD-A96979A998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8760"/>
            <a:ext cx="12343757" cy="4565088"/>
          </a:xfrm>
        </p:spPr>
      </p:pic>
    </p:spTree>
    <p:extLst>
      <p:ext uri="{BB962C8B-B14F-4D97-AF65-F5344CB8AC3E}">
        <p14:creationId xmlns:p14="http://schemas.microsoft.com/office/powerpoint/2010/main" val="1437346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D28E4A-E230-B860-480C-C5E614124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97F0E4-07C2-3E04-2B1A-A2EC7AA8C3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138" y="-218417"/>
            <a:ext cx="9760575" cy="7076417"/>
          </a:xfrm>
        </p:spPr>
      </p:pic>
    </p:spTree>
    <p:extLst>
      <p:ext uri="{BB962C8B-B14F-4D97-AF65-F5344CB8AC3E}">
        <p14:creationId xmlns:p14="http://schemas.microsoft.com/office/powerpoint/2010/main" val="21785086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CA4643-EDA1-04F1-E255-86FD7628A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F53FFF-AF7F-45F7-5396-606696A91F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209" y="-39688"/>
            <a:ext cx="6935581" cy="6843283"/>
          </a:xfrm>
        </p:spPr>
      </p:pic>
    </p:spTree>
    <p:extLst>
      <p:ext uri="{BB962C8B-B14F-4D97-AF65-F5344CB8AC3E}">
        <p14:creationId xmlns:p14="http://schemas.microsoft.com/office/powerpoint/2010/main" val="3936458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804880-94D6-92EB-FCB4-BC1A815CC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EB27B5-3866-244B-3CB1-777BA76BD5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99392"/>
            <a:ext cx="8674150" cy="6858000"/>
          </a:xfrm>
        </p:spPr>
      </p:pic>
    </p:spTree>
    <p:extLst>
      <p:ext uri="{BB962C8B-B14F-4D97-AF65-F5344CB8AC3E}">
        <p14:creationId xmlns:p14="http://schemas.microsoft.com/office/powerpoint/2010/main" val="2091334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5C441B-2B0B-6C76-3D05-ACAC0A36B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5754F3-3BE2-A438-8704-B60FF8A13A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862" y="0"/>
            <a:ext cx="8408275" cy="6858000"/>
          </a:xfrm>
        </p:spPr>
      </p:pic>
    </p:spTree>
    <p:extLst>
      <p:ext uri="{BB962C8B-B14F-4D97-AF65-F5344CB8AC3E}">
        <p14:creationId xmlns:p14="http://schemas.microsoft.com/office/powerpoint/2010/main" val="33698814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F1D1EE-FD18-E700-03F7-D2FB1F2BC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7A2EE8-A980-DC83-36BC-AD62D0670E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4507011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CE20F5-430C-4BAF-F352-16667F5B35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DCF8BA-E59A-B301-CB95-C90A547253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793377" cy="6990478"/>
          </a:xfrm>
        </p:spPr>
      </p:pic>
    </p:spTree>
    <p:extLst>
      <p:ext uri="{BB962C8B-B14F-4D97-AF65-F5344CB8AC3E}">
        <p14:creationId xmlns:p14="http://schemas.microsoft.com/office/powerpoint/2010/main" val="3525802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C6A21B-DC22-2DF5-30E5-0F79370CE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73EDDB-9C8D-496D-8459-CC16CA6F03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27296"/>
            <a:ext cx="7079152" cy="6863818"/>
          </a:xfrm>
        </p:spPr>
      </p:pic>
    </p:spTree>
    <p:extLst>
      <p:ext uri="{BB962C8B-B14F-4D97-AF65-F5344CB8AC3E}">
        <p14:creationId xmlns:p14="http://schemas.microsoft.com/office/powerpoint/2010/main" val="4147917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98667-AC9B-BAEF-8559-8B55A4345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8BF2AE-7265-86AC-2FBE-41623DEE04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537" y="0"/>
            <a:ext cx="4822687" cy="6875911"/>
          </a:xfrm>
        </p:spPr>
      </p:pic>
    </p:spTree>
    <p:extLst>
      <p:ext uri="{BB962C8B-B14F-4D97-AF65-F5344CB8AC3E}">
        <p14:creationId xmlns:p14="http://schemas.microsoft.com/office/powerpoint/2010/main" val="4076675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C19FB6-369E-885A-2EA2-C5EF5CB8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2FF672-F366-62BD-2E61-C2BBD239F1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011" y="46509"/>
            <a:ext cx="8117977" cy="6764982"/>
          </a:xfrm>
        </p:spPr>
      </p:pic>
    </p:spTree>
    <p:extLst>
      <p:ext uri="{BB962C8B-B14F-4D97-AF65-F5344CB8AC3E}">
        <p14:creationId xmlns:p14="http://schemas.microsoft.com/office/powerpoint/2010/main" val="14504385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D89331-3081-8CB6-7663-C92FE375E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435946-47F9-AEAF-D5F6-5EEC01DD14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708725" cy="7245424"/>
          </a:xfrm>
        </p:spPr>
      </p:pic>
    </p:spTree>
    <p:extLst>
      <p:ext uri="{BB962C8B-B14F-4D97-AF65-F5344CB8AC3E}">
        <p14:creationId xmlns:p14="http://schemas.microsoft.com/office/powerpoint/2010/main" val="33925566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022FEB-F9D6-384E-2D9A-A34803625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EC314A-76B2-A907-7330-3A69F5E25D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439" y="-286215"/>
            <a:ext cx="9493122" cy="7159618"/>
          </a:xfrm>
        </p:spPr>
      </p:pic>
    </p:spTree>
    <p:extLst>
      <p:ext uri="{BB962C8B-B14F-4D97-AF65-F5344CB8AC3E}">
        <p14:creationId xmlns:p14="http://schemas.microsoft.com/office/powerpoint/2010/main" val="3804428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74240A-EBD5-1257-E964-47A1A6477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F5C0CB-8554-C014-A15D-DD915E3D24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85777"/>
            <a:ext cx="10515600" cy="7029554"/>
          </a:xfrm>
        </p:spPr>
      </p:pic>
    </p:spTree>
    <p:extLst>
      <p:ext uri="{BB962C8B-B14F-4D97-AF65-F5344CB8AC3E}">
        <p14:creationId xmlns:p14="http://schemas.microsoft.com/office/powerpoint/2010/main" val="1915504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41296A-15B9-6586-7840-8CA77099A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421D230-B814-BA53-9F9D-ABFB95990B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126" y="0"/>
            <a:ext cx="4645089" cy="6881613"/>
          </a:xfrm>
        </p:spPr>
      </p:pic>
    </p:spTree>
    <p:extLst>
      <p:ext uri="{BB962C8B-B14F-4D97-AF65-F5344CB8AC3E}">
        <p14:creationId xmlns:p14="http://schemas.microsoft.com/office/powerpoint/2010/main" val="1387716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58D14-416F-8653-9CDC-BB66143BC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9335D1-23EB-FA55-D533-A67C94E6E6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4474" y="0"/>
            <a:ext cx="7037667" cy="6957391"/>
          </a:xfrm>
        </p:spPr>
      </p:pic>
    </p:spTree>
    <p:extLst>
      <p:ext uri="{BB962C8B-B14F-4D97-AF65-F5344CB8AC3E}">
        <p14:creationId xmlns:p14="http://schemas.microsoft.com/office/powerpoint/2010/main" val="2209259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8FB9AC-3180-8DDE-1832-C0862EB8E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38474E-9C9A-35D3-7DEA-E6DB336D65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617" y="-99391"/>
            <a:ext cx="6018143" cy="6957392"/>
          </a:xfrm>
        </p:spPr>
      </p:pic>
    </p:spTree>
    <p:extLst>
      <p:ext uri="{BB962C8B-B14F-4D97-AF65-F5344CB8AC3E}">
        <p14:creationId xmlns:p14="http://schemas.microsoft.com/office/powerpoint/2010/main" val="2106701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4CF0D0-C009-79B4-C034-8270DE97A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8B1CA9-4CEC-4BEF-E838-3D1C1731AC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18" y="0"/>
            <a:ext cx="5382560" cy="6741368"/>
          </a:xfrm>
        </p:spPr>
      </p:pic>
    </p:spTree>
    <p:extLst>
      <p:ext uri="{BB962C8B-B14F-4D97-AF65-F5344CB8AC3E}">
        <p14:creationId xmlns:p14="http://schemas.microsoft.com/office/powerpoint/2010/main" val="2754962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069A63-E664-C6F1-2ECE-401AAC099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6CAD8E-3CA7-F241-9B55-F73BC574BE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604137"/>
            <a:ext cx="7102281" cy="7490687"/>
          </a:xfrm>
        </p:spPr>
      </p:pic>
    </p:spTree>
    <p:extLst>
      <p:ext uri="{BB962C8B-B14F-4D97-AF65-F5344CB8AC3E}">
        <p14:creationId xmlns:p14="http://schemas.microsoft.com/office/powerpoint/2010/main" val="634619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AF166A-C79A-D25B-4745-602C4DCC5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0B64C6-4E1A-19D5-D34E-8FDC4D987B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651" y="0"/>
            <a:ext cx="6755258" cy="6858000"/>
          </a:xfrm>
        </p:spPr>
      </p:pic>
    </p:spTree>
    <p:extLst>
      <p:ext uri="{BB962C8B-B14F-4D97-AF65-F5344CB8AC3E}">
        <p14:creationId xmlns:p14="http://schemas.microsoft.com/office/powerpoint/2010/main" val="2658024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51DACB-4FAC-95E6-8470-BA719C7F9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163178-596B-60C0-6AFF-177DE7F7DF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682" y="0"/>
            <a:ext cx="5756077" cy="7605464"/>
          </a:xfrm>
        </p:spPr>
      </p:pic>
    </p:spTree>
    <p:extLst>
      <p:ext uri="{BB962C8B-B14F-4D97-AF65-F5344CB8AC3E}">
        <p14:creationId xmlns:p14="http://schemas.microsoft.com/office/powerpoint/2010/main" val="2805008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3C7193-29DC-D948-8857-DD8E76102F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DA2A37-61E3-9AEA-E767-900E5707EA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5776161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9CBD44-F868-BB24-F41E-945E28676D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508950-35A4-2DF6-7ECA-10DA0E2CD2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173" y="-243408"/>
            <a:ext cx="5142059" cy="7147265"/>
          </a:xfrm>
        </p:spPr>
      </p:pic>
    </p:spTree>
    <p:extLst>
      <p:ext uri="{BB962C8B-B14F-4D97-AF65-F5344CB8AC3E}">
        <p14:creationId xmlns:p14="http://schemas.microsoft.com/office/powerpoint/2010/main" val="1609653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AFD7D8-BC17-C6FC-5DC9-44BE7C8F9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01D110-1384-1498-35D2-E2ABEAEAA1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607" y="-64927"/>
            <a:ext cx="8058785" cy="6898320"/>
          </a:xfrm>
        </p:spPr>
      </p:pic>
    </p:spTree>
    <p:extLst>
      <p:ext uri="{BB962C8B-B14F-4D97-AF65-F5344CB8AC3E}">
        <p14:creationId xmlns:p14="http://schemas.microsoft.com/office/powerpoint/2010/main" val="22968627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8BD053-A3B6-1019-5781-276B8EB99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9178FA-D313-0BC3-3297-43C3DC6D01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2475656"/>
            <a:ext cx="5328367" cy="11538045"/>
          </a:xfrm>
        </p:spPr>
      </p:pic>
    </p:spTree>
    <p:extLst>
      <p:ext uri="{BB962C8B-B14F-4D97-AF65-F5344CB8AC3E}">
        <p14:creationId xmlns:p14="http://schemas.microsoft.com/office/powerpoint/2010/main" val="39890977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C6DE1E-893D-E23C-8456-C0F34706B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ABE8CD-A619-B3A4-E64D-CA2332AC97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620688"/>
            <a:ext cx="9673183" cy="5979161"/>
          </a:xfrm>
        </p:spPr>
      </p:pic>
    </p:spTree>
    <p:extLst>
      <p:ext uri="{BB962C8B-B14F-4D97-AF65-F5344CB8AC3E}">
        <p14:creationId xmlns:p14="http://schemas.microsoft.com/office/powerpoint/2010/main" val="14257700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8D815E-ED8A-D0D6-1698-1E6096883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4DEBA7-0F8C-12F0-5806-5E35AD7FB4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188640"/>
            <a:ext cx="10515599" cy="7433945"/>
          </a:xfrm>
        </p:spPr>
      </p:pic>
    </p:spTree>
    <p:extLst>
      <p:ext uri="{BB962C8B-B14F-4D97-AF65-F5344CB8AC3E}">
        <p14:creationId xmlns:p14="http://schemas.microsoft.com/office/powerpoint/2010/main" val="1871985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E0F2A0-1BD7-CD03-E3B7-7E522AF6A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787DDC-B826-EC34-2D57-5714657EAE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298" y="-243408"/>
            <a:ext cx="7413054" cy="7413054"/>
          </a:xfrm>
        </p:spPr>
      </p:pic>
    </p:spTree>
    <p:extLst>
      <p:ext uri="{BB962C8B-B14F-4D97-AF65-F5344CB8AC3E}">
        <p14:creationId xmlns:p14="http://schemas.microsoft.com/office/powerpoint/2010/main" val="1421646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29AC0A-27BC-A1C8-2197-E7747407F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BA7B450-BC9E-B606-AF78-F86D4A2107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263" y="-99392"/>
            <a:ext cx="8432814" cy="8496944"/>
          </a:xfrm>
        </p:spPr>
      </p:pic>
    </p:spTree>
    <p:extLst>
      <p:ext uri="{BB962C8B-B14F-4D97-AF65-F5344CB8AC3E}">
        <p14:creationId xmlns:p14="http://schemas.microsoft.com/office/powerpoint/2010/main" val="1416320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B5AA1C-4099-D77E-4BC0-287A8ECFC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54186D-7777-6BA4-9A6A-DF3F78242A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567444"/>
            <a:ext cx="7682053" cy="7992888"/>
          </a:xfrm>
        </p:spPr>
      </p:pic>
    </p:spTree>
    <p:extLst>
      <p:ext uri="{BB962C8B-B14F-4D97-AF65-F5344CB8AC3E}">
        <p14:creationId xmlns:p14="http://schemas.microsoft.com/office/powerpoint/2010/main" val="3482510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118119-657D-93A0-35D4-B27B39CAD2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673EFA-613E-EAAA-5FA0-8FCD280FBC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306" y="-171400"/>
            <a:ext cx="7272807" cy="7272807"/>
          </a:xfrm>
        </p:spPr>
      </p:pic>
    </p:spTree>
    <p:extLst>
      <p:ext uri="{BB962C8B-B14F-4D97-AF65-F5344CB8AC3E}">
        <p14:creationId xmlns:p14="http://schemas.microsoft.com/office/powerpoint/2010/main" val="515686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137014-C130-CC5A-EDED-FB19AA1DE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FC0011-0A07-7AEB-A51C-73305BE494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570483"/>
            <a:ext cx="6408712" cy="8026567"/>
          </a:xfrm>
        </p:spPr>
      </p:pic>
    </p:spTree>
    <p:extLst>
      <p:ext uri="{BB962C8B-B14F-4D97-AF65-F5344CB8AC3E}">
        <p14:creationId xmlns:p14="http://schemas.microsoft.com/office/powerpoint/2010/main" val="17917075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AD609C-267C-ACB0-2CDD-3C495C635D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15632F-EA8E-E262-7875-6250F6C14B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777" y="620688"/>
            <a:ext cx="7485773" cy="5490393"/>
          </a:xfrm>
        </p:spPr>
      </p:pic>
    </p:spTree>
    <p:extLst>
      <p:ext uri="{BB962C8B-B14F-4D97-AF65-F5344CB8AC3E}">
        <p14:creationId xmlns:p14="http://schemas.microsoft.com/office/powerpoint/2010/main" val="4011224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C98EA3-3D8B-8CFF-E72C-AD628A163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0C112C-8FCF-2C3F-98A3-FD9948625E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956844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6545E0-43B4-0399-F86A-3E7A9EF400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19B43A-7EDB-F12E-2D60-215A5BC8E0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119" y="-1107504"/>
            <a:ext cx="8551369" cy="10504562"/>
          </a:xfrm>
        </p:spPr>
      </p:pic>
    </p:spTree>
    <p:extLst>
      <p:ext uri="{BB962C8B-B14F-4D97-AF65-F5344CB8AC3E}">
        <p14:creationId xmlns:p14="http://schemas.microsoft.com/office/powerpoint/2010/main" val="3145263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735E4F-CC46-0E8C-29EB-E6F696B4B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352" y="-1035496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EF04FB-E2CF-7E30-D358-9C3430835B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243408"/>
            <a:ext cx="7344815" cy="7344815"/>
          </a:xfrm>
        </p:spPr>
      </p:pic>
    </p:spTree>
    <p:extLst>
      <p:ext uri="{BB962C8B-B14F-4D97-AF65-F5344CB8AC3E}">
        <p14:creationId xmlns:p14="http://schemas.microsoft.com/office/powerpoint/2010/main" val="2296685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A8390F-4C68-8ECD-50C1-1F38BB48E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40283F-6891-995E-8F61-1F49AA290A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56989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1410655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051B1E-9D2C-59A0-614C-03709C628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ED0175-CE58-EA95-8B9E-358977C8C2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171400"/>
            <a:ext cx="8352805" cy="6825808"/>
          </a:xfrm>
        </p:spPr>
      </p:pic>
    </p:spTree>
    <p:extLst>
      <p:ext uri="{BB962C8B-B14F-4D97-AF65-F5344CB8AC3E}">
        <p14:creationId xmlns:p14="http://schemas.microsoft.com/office/powerpoint/2010/main" val="3076254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CEF079-0AAA-4E77-368C-75DBC7FAF7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A09778-7C3C-7BA3-0937-4DC3443A93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32792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922713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E46E1E-D4FF-6BD1-C58D-4150C5157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43D158-C469-EF50-B131-34B5D7CBFF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36095"/>
            <a:ext cx="7894002" cy="6894095"/>
          </a:xfrm>
        </p:spPr>
      </p:pic>
    </p:spTree>
    <p:extLst>
      <p:ext uri="{BB962C8B-B14F-4D97-AF65-F5344CB8AC3E}">
        <p14:creationId xmlns:p14="http://schemas.microsoft.com/office/powerpoint/2010/main" val="2359887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231036-7CE5-C4D2-83D3-5108361DF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A0D912-A1C3-7B02-2575-D333C04ABC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324" y="0"/>
            <a:ext cx="7504019" cy="6812160"/>
          </a:xfrm>
        </p:spPr>
      </p:pic>
    </p:spTree>
    <p:extLst>
      <p:ext uri="{BB962C8B-B14F-4D97-AF65-F5344CB8AC3E}">
        <p14:creationId xmlns:p14="http://schemas.microsoft.com/office/powerpoint/2010/main" val="3134338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765A79-807F-4A2B-5C22-6072E4A65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D42E3F-0976-F1AE-84F9-5467AEEB4A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247" y="188640"/>
            <a:ext cx="8829506" cy="6169686"/>
          </a:xfrm>
        </p:spPr>
      </p:pic>
    </p:spTree>
    <p:extLst>
      <p:ext uri="{BB962C8B-B14F-4D97-AF65-F5344CB8AC3E}">
        <p14:creationId xmlns:p14="http://schemas.microsoft.com/office/powerpoint/2010/main" val="593611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682CBD-571A-6824-3597-EB97C83BA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EB4E25-CC31-5524-4672-81632F8565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148134"/>
            <a:ext cx="5688632" cy="6974569"/>
          </a:xfrm>
        </p:spPr>
      </p:pic>
    </p:spTree>
    <p:extLst>
      <p:ext uri="{BB962C8B-B14F-4D97-AF65-F5344CB8AC3E}">
        <p14:creationId xmlns:p14="http://schemas.microsoft.com/office/powerpoint/2010/main" val="3657761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0DF592-7103-4D9B-A3B7-5CE21C55F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489328-3B23-D119-02DA-CAEC88610E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355376"/>
            <a:ext cx="8919819" cy="6355371"/>
          </a:xfrm>
        </p:spPr>
      </p:pic>
    </p:spTree>
    <p:extLst>
      <p:ext uri="{BB962C8B-B14F-4D97-AF65-F5344CB8AC3E}">
        <p14:creationId xmlns:p14="http://schemas.microsoft.com/office/powerpoint/2010/main" val="3879579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002D2B-C6E7-F98F-FDAE-98BF1FF914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426C86-FCB8-9939-19A3-55DF85E0C7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0"/>
            <a:ext cx="7550722" cy="6894138"/>
          </a:xfrm>
        </p:spPr>
      </p:pic>
    </p:spTree>
    <p:extLst>
      <p:ext uri="{BB962C8B-B14F-4D97-AF65-F5344CB8AC3E}">
        <p14:creationId xmlns:p14="http://schemas.microsoft.com/office/powerpoint/2010/main" val="2532898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198F8D-AC09-348C-7F08-D9E3093FC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1F39532-83B3-AB55-F7B2-6182216F6C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7251" y="0"/>
            <a:ext cx="7215093" cy="7009339"/>
          </a:xfrm>
        </p:spPr>
      </p:pic>
    </p:spTree>
    <p:extLst>
      <p:ext uri="{BB962C8B-B14F-4D97-AF65-F5344CB8AC3E}">
        <p14:creationId xmlns:p14="http://schemas.microsoft.com/office/powerpoint/2010/main" val="9334597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F8EB02-FADC-63DF-1C52-4D8A16F65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C92910-E687-433F-8E13-9E5EAACB5E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40625"/>
            <a:ext cx="8239246" cy="6892870"/>
          </a:xfrm>
        </p:spPr>
      </p:pic>
    </p:spTree>
    <p:extLst>
      <p:ext uri="{BB962C8B-B14F-4D97-AF65-F5344CB8AC3E}">
        <p14:creationId xmlns:p14="http://schemas.microsoft.com/office/powerpoint/2010/main" val="12231515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90CB54-00DD-4ED5-7C71-2DF0684EF0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5BE90E54-BB8C-806B-7804-45F761AA27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7"/>
            <a:ext cx="5256584" cy="7005448"/>
          </a:xfr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8C43ABDA-C00E-4B8C-F36C-01D0692208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445224"/>
            <a:ext cx="1333500" cy="9525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00C4F37C-540B-4FA6-34F7-DFAF66B124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50" y="5605854"/>
            <a:ext cx="1566734" cy="887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560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36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N°110 - Perroquet34740</dc:title>
  <dc:creator>Perroquet34740</dc:creator>
  <cp:lastModifiedBy>jean-louis BEYAERT</cp:lastModifiedBy>
  <cp:revision>4</cp:revision>
  <dcterms:created xsi:type="dcterms:W3CDTF">2024-03-18T15:06:30Z</dcterms:created>
  <dcterms:modified xsi:type="dcterms:W3CDTF">2024-03-21T20:16:45Z</dcterms:modified>
</cp:coreProperties>
</file>