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41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754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006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295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4415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38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93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654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771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3802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575EE-6527-4BED-A10D-0C150001BF1C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BBB5A-4FF5-456F-ADFA-14FF7D04CC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8964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C4FB4-E67C-18FE-BE44-066B81D29A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CC0061E-6F05-232E-A07E-729707B39F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CC4C80-FCC8-5948-B1CC-0E06A320DA42}"/>
              </a:ext>
            </a:extLst>
          </p:cNvPr>
          <p:cNvSpPr/>
          <p:nvPr/>
        </p:nvSpPr>
        <p:spPr>
          <a:xfrm>
            <a:off x="1991544" y="404664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N°109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269F476-8226-1EEF-869B-F434E759C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353" y="1122363"/>
            <a:ext cx="6325294" cy="626204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DAFB96F-E8E1-646E-6B37-249855DC1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944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989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>
            <p:snd r:embed="rId2" name="Musique Humour 6.wav"/>
          </p:stSnd>
        </p:sndAc>
      </p:transition>
    </mc:Choice>
    <mc:Fallback>
      <p:transition spd="slow">
        <p:fade/>
        <p:sndAc>
          <p:stSnd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644D2-6591-140B-53D9-CC97351AB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318DC-2883-EAB3-7B25-B6BD3050AD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6595"/>
            <a:ext cx="7793488" cy="6741368"/>
          </a:xfrm>
        </p:spPr>
      </p:pic>
    </p:spTree>
    <p:extLst>
      <p:ext uri="{BB962C8B-B14F-4D97-AF65-F5344CB8AC3E}">
        <p14:creationId xmlns:p14="http://schemas.microsoft.com/office/powerpoint/2010/main" val="2874894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3BDA4-18EA-FD14-CA2C-3D3AFB314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B46D0-D230-CADB-B7E2-4B149D73E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738" y="0"/>
            <a:ext cx="5227981" cy="6858000"/>
          </a:xfrm>
        </p:spPr>
      </p:pic>
    </p:spTree>
    <p:extLst>
      <p:ext uri="{BB962C8B-B14F-4D97-AF65-F5344CB8AC3E}">
        <p14:creationId xmlns:p14="http://schemas.microsoft.com/office/powerpoint/2010/main" val="2118545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3D175-A2FE-8478-45C6-096090781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F4AA31-3A6E-4A66-723B-F3CB73B9D7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372" y="0"/>
            <a:ext cx="4860112" cy="6858000"/>
          </a:xfrm>
        </p:spPr>
      </p:pic>
    </p:spTree>
    <p:extLst>
      <p:ext uri="{BB962C8B-B14F-4D97-AF65-F5344CB8AC3E}">
        <p14:creationId xmlns:p14="http://schemas.microsoft.com/office/powerpoint/2010/main" val="3970575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7B7995-9ADF-C791-A0AC-4C4626F73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6CABD2-E505-144F-4B48-22F3E3B33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5"/>
            <a:ext cx="7200215" cy="6858000"/>
          </a:xfrm>
        </p:spPr>
      </p:pic>
    </p:spTree>
    <p:extLst>
      <p:ext uri="{BB962C8B-B14F-4D97-AF65-F5344CB8AC3E}">
        <p14:creationId xmlns:p14="http://schemas.microsoft.com/office/powerpoint/2010/main" val="1588386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CF815E-58D0-84EB-53CC-85B2F4886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627215-0EC5-1189-66B5-3C9C38096A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88640"/>
            <a:ext cx="6170474" cy="6768752"/>
          </a:xfrm>
        </p:spPr>
      </p:pic>
    </p:spTree>
    <p:extLst>
      <p:ext uri="{BB962C8B-B14F-4D97-AF65-F5344CB8AC3E}">
        <p14:creationId xmlns:p14="http://schemas.microsoft.com/office/powerpoint/2010/main" val="944334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DCA2B7-418C-4CE0-74B4-9D49A139C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²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DF3828-EDE8-6775-70BB-25FB70851A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35" y="0"/>
            <a:ext cx="5390984" cy="6858000"/>
          </a:xfrm>
        </p:spPr>
      </p:pic>
    </p:spTree>
    <p:extLst>
      <p:ext uri="{BB962C8B-B14F-4D97-AF65-F5344CB8AC3E}">
        <p14:creationId xmlns:p14="http://schemas.microsoft.com/office/powerpoint/2010/main" val="295354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646A2F-4FE0-570E-E9D6-7CE036522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A4639D-300F-F00F-0057-51DF0282A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0" y="0"/>
            <a:ext cx="6221047" cy="6859710"/>
          </a:xfrm>
        </p:spPr>
      </p:pic>
    </p:spTree>
    <p:extLst>
      <p:ext uri="{BB962C8B-B14F-4D97-AF65-F5344CB8AC3E}">
        <p14:creationId xmlns:p14="http://schemas.microsoft.com/office/powerpoint/2010/main" val="292893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B3FF7-5A59-7F9A-D44B-145FA4C73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8C4C0-851A-0792-BF6A-E01EF55AE4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94" y="0"/>
            <a:ext cx="5099638" cy="6775956"/>
          </a:xfrm>
        </p:spPr>
      </p:pic>
    </p:spTree>
    <p:extLst>
      <p:ext uri="{BB962C8B-B14F-4D97-AF65-F5344CB8AC3E}">
        <p14:creationId xmlns:p14="http://schemas.microsoft.com/office/powerpoint/2010/main" val="975624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B63B8E-3EB0-06DF-63A9-4D887B947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9079CB-C142-385C-26F7-F5F1B1602A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832" y="0"/>
            <a:ext cx="6497469" cy="6669360"/>
          </a:xfrm>
        </p:spPr>
      </p:pic>
    </p:spTree>
    <p:extLst>
      <p:ext uri="{BB962C8B-B14F-4D97-AF65-F5344CB8AC3E}">
        <p14:creationId xmlns:p14="http://schemas.microsoft.com/office/powerpoint/2010/main" val="75494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15EE6D-E7EC-5E74-EC5F-292F918E1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85D9D7-53D2-007A-A090-2828CDB0EB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90101"/>
            <a:ext cx="9101037" cy="6477797"/>
          </a:xfrm>
        </p:spPr>
      </p:pic>
    </p:spTree>
    <p:extLst>
      <p:ext uri="{BB962C8B-B14F-4D97-AF65-F5344CB8AC3E}">
        <p14:creationId xmlns:p14="http://schemas.microsoft.com/office/powerpoint/2010/main" val="1906282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CE4C9-3BAD-F41C-CB3A-0A25ED1BB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79A412-9DED-5EDA-2384-83E5FFF23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282584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25F79-7CB7-0907-9D47-A194FEB08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07AF25-2CFD-D9DE-20BF-09BFB7CFE2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9338"/>
            <a:ext cx="5064986" cy="6760705"/>
          </a:xfrm>
        </p:spPr>
      </p:pic>
    </p:spTree>
    <p:extLst>
      <p:ext uri="{BB962C8B-B14F-4D97-AF65-F5344CB8AC3E}">
        <p14:creationId xmlns:p14="http://schemas.microsoft.com/office/powerpoint/2010/main" val="684768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19CBEE-418A-43BC-E3B7-F853B3E25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FA6CF7-9965-99B5-5D99-607F4AD417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5416"/>
            <a:ext cx="5731253" cy="9604573"/>
          </a:xfrm>
        </p:spPr>
      </p:pic>
    </p:spTree>
    <p:extLst>
      <p:ext uri="{BB962C8B-B14F-4D97-AF65-F5344CB8AC3E}">
        <p14:creationId xmlns:p14="http://schemas.microsoft.com/office/powerpoint/2010/main" val="2782422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AFA53B-832A-E061-B62A-30E53B9E7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BB5222-D8F3-3F10-BC73-4648BC2426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540346" cy="6685773"/>
          </a:xfrm>
        </p:spPr>
      </p:pic>
    </p:spTree>
    <p:extLst>
      <p:ext uri="{BB962C8B-B14F-4D97-AF65-F5344CB8AC3E}">
        <p14:creationId xmlns:p14="http://schemas.microsoft.com/office/powerpoint/2010/main" val="2925514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AD7107-CCC5-4867-9B66-CD1CAA222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FE840-1A7B-53D8-736B-6FEA03E91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299847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3B2335-C24A-EF4B-D38F-B645414CB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17D798-B785-42D9-0C2E-E1B11E0DF9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932169" cy="6858000"/>
          </a:xfrm>
        </p:spPr>
      </p:pic>
    </p:spTree>
    <p:extLst>
      <p:ext uri="{BB962C8B-B14F-4D97-AF65-F5344CB8AC3E}">
        <p14:creationId xmlns:p14="http://schemas.microsoft.com/office/powerpoint/2010/main" val="664983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B2A43-6CCA-4C61-6FA3-B1475A922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29561E-2A2A-A45D-95B0-86521A6D2C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915507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C157C8-1947-BF61-ACC3-CC2DA0653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548915-231C-D886-2591-33FD22A97D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76746"/>
            <a:ext cx="5256584" cy="7435639"/>
          </a:xfrm>
        </p:spPr>
      </p:pic>
    </p:spTree>
    <p:extLst>
      <p:ext uri="{BB962C8B-B14F-4D97-AF65-F5344CB8AC3E}">
        <p14:creationId xmlns:p14="http://schemas.microsoft.com/office/powerpoint/2010/main" val="546672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DB0E7-A8B9-C608-76B8-46D2875F6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868449-2026-1D1E-41FF-246B22081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52891"/>
            <a:ext cx="7992887" cy="6581643"/>
          </a:xfrm>
        </p:spPr>
      </p:pic>
    </p:spTree>
    <p:extLst>
      <p:ext uri="{BB962C8B-B14F-4D97-AF65-F5344CB8AC3E}">
        <p14:creationId xmlns:p14="http://schemas.microsoft.com/office/powerpoint/2010/main" val="3081945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222E3-B9F0-BF1A-3FE9-7CF58F92F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A6245F-DB73-A2C0-66E4-602D5A500B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87313"/>
            <a:ext cx="9113690" cy="6683373"/>
          </a:xfrm>
        </p:spPr>
      </p:pic>
    </p:spTree>
    <p:extLst>
      <p:ext uri="{BB962C8B-B14F-4D97-AF65-F5344CB8AC3E}">
        <p14:creationId xmlns:p14="http://schemas.microsoft.com/office/powerpoint/2010/main" val="1358515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FD282-7340-5D5B-8FA2-03ECA5FCE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A8497-965B-4E05-5581-6577A8DF5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668" y="0"/>
            <a:ext cx="5531588" cy="6858146"/>
          </a:xfrm>
        </p:spPr>
      </p:pic>
    </p:spTree>
    <p:extLst>
      <p:ext uri="{BB962C8B-B14F-4D97-AF65-F5344CB8AC3E}">
        <p14:creationId xmlns:p14="http://schemas.microsoft.com/office/powerpoint/2010/main" val="2787863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44ACA9-415C-15FD-4EDF-2C84B6CC6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9D9025-44D9-F48C-1DF2-5FB801887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733354" cy="7029400"/>
          </a:xfrm>
        </p:spPr>
      </p:pic>
    </p:spTree>
    <p:extLst>
      <p:ext uri="{BB962C8B-B14F-4D97-AF65-F5344CB8AC3E}">
        <p14:creationId xmlns:p14="http://schemas.microsoft.com/office/powerpoint/2010/main" val="4027170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D84BA5-C052-49D7-650F-B3A528393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5BCF9A-ACC6-737E-232A-CF77710374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20017"/>
            <a:ext cx="9343009" cy="6617966"/>
          </a:xfrm>
        </p:spPr>
      </p:pic>
    </p:spTree>
    <p:extLst>
      <p:ext uri="{BB962C8B-B14F-4D97-AF65-F5344CB8AC3E}">
        <p14:creationId xmlns:p14="http://schemas.microsoft.com/office/powerpoint/2010/main" val="2905459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809FE-CE39-8BC8-AF74-3F74E914D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1EB759-23E9-1EA3-F023-FE0AE0D4A3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1159"/>
            <a:ext cx="7364761" cy="6844425"/>
          </a:xfrm>
        </p:spPr>
      </p:pic>
    </p:spTree>
    <p:extLst>
      <p:ext uri="{BB962C8B-B14F-4D97-AF65-F5344CB8AC3E}">
        <p14:creationId xmlns:p14="http://schemas.microsoft.com/office/powerpoint/2010/main" val="136438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C02D48-E4D7-164B-5905-EF1447E84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C89F6A-D749-4BE1-D418-E87DB9AAF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2810"/>
            <a:ext cx="7216927" cy="6887638"/>
          </a:xfrm>
        </p:spPr>
      </p:pic>
    </p:spTree>
    <p:extLst>
      <p:ext uri="{BB962C8B-B14F-4D97-AF65-F5344CB8AC3E}">
        <p14:creationId xmlns:p14="http://schemas.microsoft.com/office/powerpoint/2010/main" val="2430730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9CE0C-D1B7-55ED-BA32-576AACD95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DBCC47-5C82-4431-99AF-78C02F0807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03838"/>
            <a:ext cx="8960143" cy="6961838"/>
          </a:xfrm>
        </p:spPr>
      </p:pic>
    </p:spTree>
    <p:extLst>
      <p:ext uri="{BB962C8B-B14F-4D97-AF65-F5344CB8AC3E}">
        <p14:creationId xmlns:p14="http://schemas.microsoft.com/office/powerpoint/2010/main" val="1174195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D874E8-119B-C68C-7023-BB4495E20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E71381-FDB5-F437-2BBE-F6D34681C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9069"/>
            <a:ext cx="5976664" cy="7207858"/>
          </a:xfrm>
        </p:spPr>
      </p:pic>
    </p:spTree>
    <p:extLst>
      <p:ext uri="{BB962C8B-B14F-4D97-AF65-F5344CB8AC3E}">
        <p14:creationId xmlns:p14="http://schemas.microsoft.com/office/powerpoint/2010/main" val="1467587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3C636E-8C06-BE4D-1696-0143CB794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C8B26A-7C9F-1180-40D9-A102A1A651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59267"/>
            <a:ext cx="8634515" cy="6539465"/>
          </a:xfrm>
        </p:spPr>
      </p:pic>
    </p:spTree>
    <p:extLst>
      <p:ext uri="{BB962C8B-B14F-4D97-AF65-F5344CB8AC3E}">
        <p14:creationId xmlns:p14="http://schemas.microsoft.com/office/powerpoint/2010/main" val="3208584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4D83D6-E53C-64A8-05A5-CC4E71D8A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150C87-FB09-7526-587E-B41634C57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03591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62B92-0311-A861-2F6D-7EC94D55D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483CE3-561D-0ED3-D3C8-0054AA68F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790088" cy="7085385"/>
          </a:xfrm>
        </p:spPr>
      </p:pic>
    </p:spTree>
    <p:extLst>
      <p:ext uri="{BB962C8B-B14F-4D97-AF65-F5344CB8AC3E}">
        <p14:creationId xmlns:p14="http://schemas.microsoft.com/office/powerpoint/2010/main" val="3161835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B5B90-4D3B-7281-1A00-63470021C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AC130F-A3C0-E0A5-BFC3-9B6623FD8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8394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53401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7A78C9-6526-7D7C-3A68-15C60DD22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6BE7A5-2D06-575F-8DA6-27CE2C90C7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118852"/>
            <a:ext cx="6461866" cy="8611727"/>
          </a:xfrm>
        </p:spPr>
      </p:pic>
    </p:spTree>
    <p:extLst>
      <p:ext uri="{BB962C8B-B14F-4D97-AF65-F5344CB8AC3E}">
        <p14:creationId xmlns:p14="http://schemas.microsoft.com/office/powerpoint/2010/main" val="245857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B9669-58AC-2D2A-D419-317F0FBDC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617FEE-1607-7251-827C-B5A8231400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144" y="-1179512"/>
            <a:ext cx="6055095" cy="8054284"/>
          </a:xfrm>
        </p:spPr>
      </p:pic>
    </p:spTree>
    <p:extLst>
      <p:ext uri="{BB962C8B-B14F-4D97-AF65-F5344CB8AC3E}">
        <p14:creationId xmlns:p14="http://schemas.microsoft.com/office/powerpoint/2010/main" val="723030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993AB5-1AAA-B485-9A8E-1F415389B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01DCE6-0D6E-3103-1955-0A562C8EC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285944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B7111F-17F2-80A8-0118-E48D8F78B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6B2940-8027-49E6-6E79-929C30EE0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936382" cy="7094626"/>
          </a:xfrm>
        </p:spPr>
      </p:pic>
    </p:spTree>
    <p:extLst>
      <p:ext uri="{BB962C8B-B14F-4D97-AF65-F5344CB8AC3E}">
        <p14:creationId xmlns:p14="http://schemas.microsoft.com/office/powerpoint/2010/main" val="1291090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7CF69B-18D9-18FE-21A4-36BF29C41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9A0D0A-C7D0-A446-4498-4024C71C2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0613"/>
            <a:ext cx="6630692" cy="6812713"/>
          </a:xfrm>
        </p:spPr>
      </p:pic>
    </p:spTree>
    <p:extLst>
      <p:ext uri="{BB962C8B-B14F-4D97-AF65-F5344CB8AC3E}">
        <p14:creationId xmlns:p14="http://schemas.microsoft.com/office/powerpoint/2010/main" val="3201833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0DC258-BE4B-D6A8-BE7D-482B5FAC8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F083C-197E-F489-2418-B7FC88A55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413" y="116632"/>
            <a:ext cx="5504851" cy="6835191"/>
          </a:xfrm>
        </p:spPr>
      </p:pic>
    </p:spTree>
    <p:extLst>
      <p:ext uri="{BB962C8B-B14F-4D97-AF65-F5344CB8AC3E}">
        <p14:creationId xmlns:p14="http://schemas.microsoft.com/office/powerpoint/2010/main" val="3017260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E2C4E-9129-A743-354D-D0161BD57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9292A5-BB39-7343-7138-5A19DB377D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242" y="-171400"/>
            <a:ext cx="7496166" cy="8180227"/>
          </a:xfrm>
        </p:spPr>
      </p:pic>
    </p:spTree>
    <p:extLst>
      <p:ext uri="{BB962C8B-B14F-4D97-AF65-F5344CB8AC3E}">
        <p14:creationId xmlns:p14="http://schemas.microsoft.com/office/powerpoint/2010/main" val="138488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6E66E-6498-A2D3-9CF2-E15481C3E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64AE95-27B0-EBB2-F1F8-45EADD933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4888"/>
            <a:ext cx="5040560" cy="7130065"/>
          </a:xfrm>
        </p:spPr>
      </p:pic>
    </p:spTree>
    <p:extLst>
      <p:ext uri="{BB962C8B-B14F-4D97-AF65-F5344CB8AC3E}">
        <p14:creationId xmlns:p14="http://schemas.microsoft.com/office/powerpoint/2010/main" val="290159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0D70F-163B-B40A-B72B-A532B16E7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416ED2-001F-AFF4-C0AC-41B6F0B35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9171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1876864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C8EF6-5E49-6D9B-6C03-7110A605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34C3F-11CE-5165-6EFD-F29D38DD2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920" y="0"/>
            <a:ext cx="6298399" cy="7373073"/>
          </a:xfrm>
        </p:spPr>
      </p:pic>
    </p:spTree>
    <p:extLst>
      <p:ext uri="{BB962C8B-B14F-4D97-AF65-F5344CB8AC3E}">
        <p14:creationId xmlns:p14="http://schemas.microsoft.com/office/powerpoint/2010/main" val="324234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2E381-0B21-C5CC-C110-E3F9CC77F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964053-B689-B7EE-1D60-5B21B6395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4" y="0"/>
            <a:ext cx="6786824" cy="7815921"/>
          </a:xfrm>
        </p:spPr>
      </p:pic>
    </p:spTree>
    <p:extLst>
      <p:ext uri="{BB962C8B-B14F-4D97-AF65-F5344CB8AC3E}">
        <p14:creationId xmlns:p14="http://schemas.microsoft.com/office/powerpoint/2010/main" val="3001524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19F82-853C-96A1-CE81-05186BB8E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BB8D1E8-6453-3B80-3E68-41C94BB65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9638"/>
            <a:ext cx="7457117" cy="6957275"/>
          </a:xfrm>
        </p:spPr>
      </p:pic>
    </p:spTree>
    <p:extLst>
      <p:ext uri="{BB962C8B-B14F-4D97-AF65-F5344CB8AC3E}">
        <p14:creationId xmlns:p14="http://schemas.microsoft.com/office/powerpoint/2010/main" val="3753847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AE51B1-982A-B8E8-C710-B30B0BFB1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1DC72B-3FDE-E022-053F-1CE018FA56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36936"/>
            <a:ext cx="8064252" cy="6894936"/>
          </a:xfrm>
        </p:spPr>
      </p:pic>
    </p:spTree>
    <p:extLst>
      <p:ext uri="{BB962C8B-B14F-4D97-AF65-F5344CB8AC3E}">
        <p14:creationId xmlns:p14="http://schemas.microsoft.com/office/powerpoint/2010/main" val="370280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678E5-ABD3-CB00-4BCB-4DB0A03B6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F9656-8A84-68FE-ADEF-AAD9F590D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3906"/>
            <a:ext cx="7039086" cy="6891881"/>
          </a:xfrm>
        </p:spPr>
      </p:pic>
    </p:spTree>
    <p:extLst>
      <p:ext uri="{BB962C8B-B14F-4D97-AF65-F5344CB8AC3E}">
        <p14:creationId xmlns:p14="http://schemas.microsoft.com/office/powerpoint/2010/main" val="3603170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F819D-C643-0906-2776-9A7B2AE9D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02ACF-782D-8BAE-56C5-F620DC1224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76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E6159-2683-FD42-DB7B-F945339AA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BA9A4C-D9F8-38E8-D9C3-47957E7B4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24" y="-1323528"/>
            <a:ext cx="10110257" cy="10187143"/>
          </a:xfrm>
        </p:spPr>
      </p:pic>
    </p:spTree>
    <p:extLst>
      <p:ext uri="{BB962C8B-B14F-4D97-AF65-F5344CB8AC3E}">
        <p14:creationId xmlns:p14="http://schemas.microsoft.com/office/powerpoint/2010/main" val="278143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01B99-2543-FD84-6E02-C97469123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A544B-11E9-62E6-8E7C-58B167E5F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380" y="-171400"/>
            <a:ext cx="7212956" cy="7185531"/>
          </a:xfrm>
        </p:spPr>
      </p:pic>
    </p:spTree>
    <p:extLst>
      <p:ext uri="{BB962C8B-B14F-4D97-AF65-F5344CB8AC3E}">
        <p14:creationId xmlns:p14="http://schemas.microsoft.com/office/powerpoint/2010/main" val="620843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B6EFD-4484-699A-32C9-AA4EF941E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391B8D-C4C2-4E1A-072D-F8B7258B7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8980"/>
            <a:ext cx="6749661" cy="685231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393355B-E7D1-E547-EA12-60ED8609D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0120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614547-F767-3F54-8D88-6B06DFE13B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2" y="5517232"/>
            <a:ext cx="2034786" cy="115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988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7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²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N°109</dc:title>
  <dc:creator>jean-louis BEYAERT</dc:creator>
  <cp:lastModifiedBy>jean-louis BEYAERT</cp:lastModifiedBy>
  <cp:revision>4</cp:revision>
  <dcterms:created xsi:type="dcterms:W3CDTF">2024-03-14T19:01:28Z</dcterms:created>
  <dcterms:modified xsi:type="dcterms:W3CDTF">2024-03-14T19:28:49Z</dcterms:modified>
</cp:coreProperties>
</file>