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026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2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903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450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191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725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66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156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971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848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128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9B139-0C3D-4E3C-9D82-B5BD5F7DFE95}" type="datetimeFigureOut">
              <a:rPr lang="fr-FR" smtClean="0"/>
              <a:t>12/07/2024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7CB03-8B59-4685-8903-7118813313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5283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FB9D0-8769-6232-2880-A280035DFE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31F492-58B8-52E8-DDD1-9549C761D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8F2C18-15D1-7196-899D-727FC37DCF99}"/>
              </a:ext>
            </a:extLst>
          </p:cNvPr>
          <p:cNvSpPr/>
          <p:nvPr/>
        </p:nvSpPr>
        <p:spPr>
          <a:xfrm>
            <a:off x="1703512" y="620688"/>
            <a:ext cx="81828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</a:rPr>
              <a:t>HUMOUR EN VRAC N</a:t>
            </a:r>
            <a:r>
              <a:rPr lang="fr-FR" sz="54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</a:rPr>
              <a:t>°108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4EA54BB-4AC1-CED2-D416-D806DE8D7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600200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0DC9AFC-A7B8-32C1-53A8-2F115EA277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248" y="4308811"/>
            <a:ext cx="1785752" cy="285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31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1904E-9C5B-8EF5-BA9E-600474FBA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7EB3D7-2235-5F5A-DDC5-146FF8024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8696"/>
            <a:ext cx="4554145" cy="7264120"/>
          </a:xfrm>
        </p:spPr>
      </p:pic>
    </p:spTree>
    <p:extLst>
      <p:ext uri="{BB962C8B-B14F-4D97-AF65-F5344CB8AC3E}">
        <p14:creationId xmlns:p14="http://schemas.microsoft.com/office/powerpoint/2010/main" val="403399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D8EA77-B3A6-41C0-2869-3A5FDA967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5456E2-104B-59BF-622E-994F1D85B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3" y="-243390"/>
            <a:ext cx="5489695" cy="7704837"/>
          </a:xfrm>
        </p:spPr>
      </p:pic>
    </p:spTree>
    <p:extLst>
      <p:ext uri="{BB962C8B-B14F-4D97-AF65-F5344CB8AC3E}">
        <p14:creationId xmlns:p14="http://schemas.microsoft.com/office/powerpoint/2010/main" val="2449872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77840E-CB42-C5E7-342F-A476B0B14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7261A6-3C05-4857-77CE-498A1F9E1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1564876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AF75AC-2C31-DB96-D513-822EB1014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2381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66A6F1-5C04-12B4-DB21-87DFF4EDB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04942"/>
            <a:ext cx="4392488" cy="7156583"/>
          </a:xfrm>
        </p:spPr>
      </p:pic>
    </p:spTree>
    <p:extLst>
      <p:ext uri="{BB962C8B-B14F-4D97-AF65-F5344CB8AC3E}">
        <p14:creationId xmlns:p14="http://schemas.microsoft.com/office/powerpoint/2010/main" val="2676379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C283AB-2998-DA08-85AB-2E9815CE9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47A738-F943-2C26-3522-96182BCDC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996511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92147-7110-4A36-0063-BEACA57D2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B092E3-ED08-F2AF-34A7-7C9086776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9234"/>
            <a:ext cx="7360272" cy="6906922"/>
          </a:xfrm>
        </p:spPr>
      </p:pic>
    </p:spTree>
    <p:extLst>
      <p:ext uri="{BB962C8B-B14F-4D97-AF65-F5344CB8AC3E}">
        <p14:creationId xmlns:p14="http://schemas.microsoft.com/office/powerpoint/2010/main" val="585894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57DC5-4908-3B59-1B8A-8B2F4E419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B195E0-6F76-6DC7-5307-47473ACDE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231" y="0"/>
            <a:ext cx="8360229" cy="6858000"/>
          </a:xfrm>
        </p:spPr>
      </p:pic>
    </p:spTree>
    <p:extLst>
      <p:ext uri="{BB962C8B-B14F-4D97-AF65-F5344CB8AC3E}">
        <p14:creationId xmlns:p14="http://schemas.microsoft.com/office/powerpoint/2010/main" val="398930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58E1E5-9AD1-417F-6306-A2877A5B7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0DC7C7-54DB-97B1-74CD-E63FC0CE6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79" y="0"/>
            <a:ext cx="6456025" cy="6944729"/>
          </a:xfrm>
        </p:spPr>
      </p:pic>
    </p:spTree>
    <p:extLst>
      <p:ext uri="{BB962C8B-B14F-4D97-AF65-F5344CB8AC3E}">
        <p14:creationId xmlns:p14="http://schemas.microsoft.com/office/powerpoint/2010/main" val="1347361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549C9B-6E83-CDDA-C8C8-F91E7A05F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4F41DD-B41F-BD6E-31E4-66CFD4F9F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533456" cy="7533456"/>
          </a:xfrm>
        </p:spPr>
      </p:pic>
    </p:spTree>
    <p:extLst>
      <p:ext uri="{BB962C8B-B14F-4D97-AF65-F5344CB8AC3E}">
        <p14:creationId xmlns:p14="http://schemas.microsoft.com/office/powerpoint/2010/main" val="865175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49858-0B43-DA0C-241E-5C8689F55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2BED54-9C3B-F392-5829-0D9E70497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728930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A1165-E38F-FE67-1632-515244400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62C014-F8CA-9199-C3EA-A397E223E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80854"/>
            <a:ext cx="4968552" cy="7386707"/>
          </a:xfrm>
        </p:spPr>
      </p:pic>
    </p:spTree>
    <p:extLst>
      <p:ext uri="{BB962C8B-B14F-4D97-AF65-F5344CB8AC3E}">
        <p14:creationId xmlns:p14="http://schemas.microsoft.com/office/powerpoint/2010/main" val="1139634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1433A-992D-7ED1-E591-41AC1360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DDEA65-B774-A5B0-9D77-3E6F1905EE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A0CD3A6-9856-716E-FD51-F56AB1DB9CC3}"/>
              </a:ext>
            </a:extLst>
          </p:cNvPr>
          <p:cNvSpPr txBox="1"/>
          <p:nvPr/>
        </p:nvSpPr>
        <p:spPr>
          <a:xfrm>
            <a:off x="3935760" y="6165304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SALUT COMMENT VAS-TU </a:t>
            </a:r>
            <a:r>
              <a:rPr lang="fr-F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31342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69E16-4D50-73F8-56A1-A4860B34A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63D1E-EB20-9043-3810-3151B99FD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840729" cy="6858000"/>
          </a:xfrm>
        </p:spPr>
      </p:pic>
    </p:spTree>
    <p:extLst>
      <p:ext uri="{BB962C8B-B14F-4D97-AF65-F5344CB8AC3E}">
        <p14:creationId xmlns:p14="http://schemas.microsoft.com/office/powerpoint/2010/main" val="3858961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5626A-E34D-7E70-B35E-02E91DEE2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78A079-659C-0520-DEE8-E11D2988C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270" y="0"/>
            <a:ext cx="5919010" cy="6968397"/>
          </a:xfrm>
        </p:spPr>
      </p:pic>
    </p:spTree>
    <p:extLst>
      <p:ext uri="{BB962C8B-B14F-4D97-AF65-F5344CB8AC3E}">
        <p14:creationId xmlns:p14="http://schemas.microsoft.com/office/powerpoint/2010/main" val="14345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37558-E670-80C9-CBB2-60B254B1C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B0EA90-8865-F615-5D2E-37DDE709A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77374"/>
            <a:ext cx="8906115" cy="5915501"/>
          </a:xfrm>
        </p:spPr>
      </p:pic>
    </p:spTree>
    <p:extLst>
      <p:ext uri="{BB962C8B-B14F-4D97-AF65-F5344CB8AC3E}">
        <p14:creationId xmlns:p14="http://schemas.microsoft.com/office/powerpoint/2010/main" val="2860744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38FB3-6C54-DE64-8A3A-8BAC4CF55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7D8B94-217E-9753-E9BC-143C103AB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742600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30321-0AFE-65AC-8340-259C35860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81C255-8406-9D8E-1B4F-0A9DCF899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671" y="0"/>
            <a:ext cx="6756658" cy="7386081"/>
          </a:xfrm>
        </p:spPr>
      </p:pic>
    </p:spTree>
    <p:extLst>
      <p:ext uri="{BB962C8B-B14F-4D97-AF65-F5344CB8AC3E}">
        <p14:creationId xmlns:p14="http://schemas.microsoft.com/office/powerpoint/2010/main" val="331781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6973F-8C25-7E73-E12B-864BE707D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B830F1-6419-2DA5-A4A9-36CEAB0521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86809" cy="6944176"/>
          </a:xfrm>
        </p:spPr>
      </p:pic>
    </p:spTree>
    <p:extLst>
      <p:ext uri="{BB962C8B-B14F-4D97-AF65-F5344CB8AC3E}">
        <p14:creationId xmlns:p14="http://schemas.microsoft.com/office/powerpoint/2010/main" val="1792518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26352-86AB-2D19-ED36-1D1B9F349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1D3648-235D-D53A-36D2-A6E7D40E1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5454"/>
            <a:ext cx="7632848" cy="6691464"/>
          </a:xfrm>
        </p:spPr>
      </p:pic>
    </p:spTree>
    <p:extLst>
      <p:ext uri="{BB962C8B-B14F-4D97-AF65-F5344CB8AC3E}">
        <p14:creationId xmlns:p14="http://schemas.microsoft.com/office/powerpoint/2010/main" val="1594664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AE58F7-B0DD-E4C7-F4EF-49CA64E74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2BBE1-032E-44FF-6E91-41B59D6E3D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7067"/>
            <a:ext cx="7167431" cy="6803866"/>
          </a:xfrm>
        </p:spPr>
      </p:pic>
    </p:spTree>
    <p:extLst>
      <p:ext uri="{BB962C8B-B14F-4D97-AF65-F5344CB8AC3E}">
        <p14:creationId xmlns:p14="http://schemas.microsoft.com/office/powerpoint/2010/main" val="3701943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F9720-724F-01A4-0561-38ABA5834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44C17-D998-3490-1166-1919814946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2169947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A4738-241D-70E4-CEA3-559DB0250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841F6-A0E6-197A-9B40-A116A931B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633567" cy="6920313"/>
          </a:xfrm>
        </p:spPr>
      </p:pic>
    </p:spTree>
    <p:extLst>
      <p:ext uri="{BB962C8B-B14F-4D97-AF65-F5344CB8AC3E}">
        <p14:creationId xmlns:p14="http://schemas.microsoft.com/office/powerpoint/2010/main" val="1527727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BEE10-0F79-EB06-28BA-6F2F1BEE5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5B7260-4F6E-9874-B4A7-AF8913C69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15688"/>
            <a:ext cx="9287027" cy="6426623"/>
          </a:xfrm>
        </p:spPr>
      </p:pic>
    </p:spTree>
    <p:extLst>
      <p:ext uri="{BB962C8B-B14F-4D97-AF65-F5344CB8AC3E}">
        <p14:creationId xmlns:p14="http://schemas.microsoft.com/office/powerpoint/2010/main" val="704947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BDCAC-9A40-4031-784B-0CB1CE491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585E6-FB87-4D5C-3674-B11C13EA8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611560"/>
            <a:ext cx="9041086" cy="9334965"/>
          </a:xfrm>
        </p:spPr>
      </p:pic>
    </p:spTree>
    <p:extLst>
      <p:ext uri="{BB962C8B-B14F-4D97-AF65-F5344CB8AC3E}">
        <p14:creationId xmlns:p14="http://schemas.microsoft.com/office/powerpoint/2010/main" val="3205884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BCAD14-E6FA-1504-0F99-15901C963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BE49C5-9BFD-F9C8-0554-CDE309759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923855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774C4F-F807-FE56-2F83-2D50EADF3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41E09F-C36D-B1A2-111D-6B6AFCAFD8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3" y="0"/>
            <a:ext cx="5760719" cy="6858000"/>
          </a:xfrm>
        </p:spPr>
      </p:pic>
    </p:spTree>
    <p:extLst>
      <p:ext uri="{BB962C8B-B14F-4D97-AF65-F5344CB8AC3E}">
        <p14:creationId xmlns:p14="http://schemas.microsoft.com/office/powerpoint/2010/main" val="218629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16164-31B0-0BBC-FBBC-728405E09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0477A2-FA67-D893-7E6B-236F831283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860" y="0"/>
            <a:ext cx="7047468" cy="6885965"/>
          </a:xfrm>
        </p:spPr>
      </p:pic>
    </p:spTree>
    <p:extLst>
      <p:ext uri="{BB962C8B-B14F-4D97-AF65-F5344CB8AC3E}">
        <p14:creationId xmlns:p14="http://schemas.microsoft.com/office/powerpoint/2010/main" val="1890770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9E0B56-79F1-E93B-A06E-43F975F4F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95F8E-68AD-86BE-4A30-975DB848DC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489" y="-171400"/>
            <a:ext cx="6020783" cy="7032276"/>
          </a:xfrm>
        </p:spPr>
      </p:pic>
    </p:spTree>
    <p:extLst>
      <p:ext uri="{BB962C8B-B14F-4D97-AF65-F5344CB8AC3E}">
        <p14:creationId xmlns:p14="http://schemas.microsoft.com/office/powerpoint/2010/main" val="859884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057697-ADD3-11C8-1A95-121BB2F24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922622-4D71-C384-577A-4760114875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91" y="0"/>
            <a:ext cx="6651221" cy="6925351"/>
          </a:xfrm>
        </p:spPr>
      </p:pic>
    </p:spTree>
    <p:extLst>
      <p:ext uri="{BB962C8B-B14F-4D97-AF65-F5344CB8AC3E}">
        <p14:creationId xmlns:p14="http://schemas.microsoft.com/office/powerpoint/2010/main" val="2582205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619D3-561F-8954-0261-968B3EAD6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DF7BCD-CDA8-3E06-2438-13B3D9AD5E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756" y="0"/>
            <a:ext cx="6483548" cy="6923110"/>
          </a:xfrm>
        </p:spPr>
      </p:pic>
    </p:spTree>
    <p:extLst>
      <p:ext uri="{BB962C8B-B14F-4D97-AF65-F5344CB8AC3E}">
        <p14:creationId xmlns:p14="http://schemas.microsoft.com/office/powerpoint/2010/main" val="368118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3DAD4-90A4-5C3C-4561-A3B213B8E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A0ED76-6689-B5CF-EB90-C27F57735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934881" cy="7660012"/>
          </a:xfrm>
        </p:spPr>
      </p:pic>
    </p:spTree>
    <p:extLst>
      <p:ext uri="{BB962C8B-B14F-4D97-AF65-F5344CB8AC3E}">
        <p14:creationId xmlns:p14="http://schemas.microsoft.com/office/powerpoint/2010/main" val="42196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EEC4BD-50E3-4D1B-EFCF-610D058B7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98B4A7-0578-59D9-5E42-3DFB43783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53" y="-171400"/>
            <a:ext cx="6508143" cy="7064925"/>
          </a:xfrm>
        </p:spPr>
      </p:pic>
    </p:spTree>
    <p:extLst>
      <p:ext uri="{BB962C8B-B14F-4D97-AF65-F5344CB8AC3E}">
        <p14:creationId xmlns:p14="http://schemas.microsoft.com/office/powerpoint/2010/main" val="1409274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B2BB8-AEA0-F65A-83AE-BDF225B71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7547FF-AE61-82AA-6A02-CEB8BA351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233218" cy="6977624"/>
          </a:xfrm>
        </p:spPr>
      </p:pic>
    </p:spTree>
    <p:extLst>
      <p:ext uri="{BB962C8B-B14F-4D97-AF65-F5344CB8AC3E}">
        <p14:creationId xmlns:p14="http://schemas.microsoft.com/office/powerpoint/2010/main" val="4224823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89C465-5E99-16BF-7117-1F34B5D74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B4D316-07D9-102C-2F03-15002646A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71400"/>
            <a:ext cx="10172104" cy="7629078"/>
          </a:xfrm>
        </p:spPr>
      </p:pic>
    </p:spTree>
    <p:extLst>
      <p:ext uri="{BB962C8B-B14F-4D97-AF65-F5344CB8AC3E}">
        <p14:creationId xmlns:p14="http://schemas.microsoft.com/office/powerpoint/2010/main" val="183222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0175A-C744-F2D8-85CB-D09F360B7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D78BE4-1EC0-9FE6-408A-006EBD6E0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62" y="-171400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3184511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92784-0114-D1AA-0EE9-C024A71C9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9694DC-B048-E751-6827-EC54AC536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673571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3405849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27E8A-9BD1-5BE2-A802-1FCEC7641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AB8ED2-6D34-172D-F1F7-5E37F8274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294" y="0"/>
            <a:ext cx="6221002" cy="6998627"/>
          </a:xfrm>
        </p:spPr>
      </p:pic>
    </p:spTree>
    <p:extLst>
      <p:ext uri="{BB962C8B-B14F-4D97-AF65-F5344CB8AC3E}">
        <p14:creationId xmlns:p14="http://schemas.microsoft.com/office/powerpoint/2010/main" val="3933707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1F3DC-710B-20F1-ABF3-3F6FEB2B5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667690-1FC3-D6E9-4259-6F4CBE172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38601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ABC7E7-CE59-8E4F-E0D9-7504C7A6F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B16BBC-9E3E-E7B7-E228-28950595AE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50986"/>
            <a:ext cx="7915795" cy="6556027"/>
          </a:xfrm>
        </p:spPr>
      </p:pic>
    </p:spTree>
    <p:extLst>
      <p:ext uri="{BB962C8B-B14F-4D97-AF65-F5344CB8AC3E}">
        <p14:creationId xmlns:p14="http://schemas.microsoft.com/office/powerpoint/2010/main" val="1370387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BC90C0-E27D-5B9A-EB94-81109AF35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ED74B5-88F3-8389-CBA0-AC1630FDB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234" y="-819472"/>
            <a:ext cx="9001000" cy="9001000"/>
          </a:xfrm>
        </p:spPr>
      </p:pic>
    </p:spTree>
    <p:extLst>
      <p:ext uri="{BB962C8B-B14F-4D97-AF65-F5344CB8AC3E}">
        <p14:creationId xmlns:p14="http://schemas.microsoft.com/office/powerpoint/2010/main" val="2161858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9E145-49F6-B3CC-F9A9-07B099669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C7A699-55E4-7C0D-0BF2-5E99E2F0F1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4968552" cy="7452828"/>
          </a:xfrm>
        </p:spPr>
      </p:pic>
    </p:spTree>
    <p:extLst>
      <p:ext uri="{BB962C8B-B14F-4D97-AF65-F5344CB8AC3E}">
        <p14:creationId xmlns:p14="http://schemas.microsoft.com/office/powerpoint/2010/main" val="3997789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25313D-2DA2-9C93-D69B-CB6755C87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8A7ACC-60FE-3BF7-1965-EA2D34EE7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53224"/>
            <a:ext cx="5688632" cy="7816441"/>
          </a:xfrm>
        </p:spPr>
      </p:pic>
    </p:spTree>
    <p:extLst>
      <p:ext uri="{BB962C8B-B14F-4D97-AF65-F5344CB8AC3E}">
        <p14:creationId xmlns:p14="http://schemas.microsoft.com/office/powerpoint/2010/main" val="1179577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E0361-B98B-DA40-DF92-44038A068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D171B-E671-2D6C-1DF4-6361F6F83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286" y="386233"/>
            <a:ext cx="5409034" cy="6471767"/>
          </a:xfrm>
        </p:spPr>
      </p:pic>
    </p:spTree>
    <p:extLst>
      <p:ext uri="{BB962C8B-B14F-4D97-AF65-F5344CB8AC3E}">
        <p14:creationId xmlns:p14="http://schemas.microsoft.com/office/powerpoint/2010/main" val="3778319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FB645-6C03-BB40-41FD-0F7C81E71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17140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F8C4F0-4339-783E-7DB6-9ED054BA1A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54700"/>
            <a:ext cx="4824535" cy="8640958"/>
          </a:xfrm>
        </p:spPr>
      </p:pic>
    </p:spTree>
    <p:extLst>
      <p:ext uri="{BB962C8B-B14F-4D97-AF65-F5344CB8AC3E}">
        <p14:creationId xmlns:p14="http://schemas.microsoft.com/office/powerpoint/2010/main" val="3760519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74C530-9935-F042-2DEF-982C9ACBB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F5514B-1870-3350-B66A-E7E490F1D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64" y="0"/>
            <a:ext cx="5616200" cy="6935959"/>
          </a:xfrm>
        </p:spPr>
      </p:pic>
    </p:spTree>
    <p:extLst>
      <p:ext uri="{BB962C8B-B14F-4D97-AF65-F5344CB8AC3E}">
        <p14:creationId xmlns:p14="http://schemas.microsoft.com/office/powerpoint/2010/main" val="354976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F7781-59D4-7743-7549-5B392ED42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6086A8-C70D-8512-3594-AD3354266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852" y="0"/>
            <a:ext cx="6030436" cy="7018181"/>
          </a:xfrm>
        </p:spPr>
      </p:pic>
    </p:spTree>
    <p:extLst>
      <p:ext uri="{BB962C8B-B14F-4D97-AF65-F5344CB8AC3E}">
        <p14:creationId xmlns:p14="http://schemas.microsoft.com/office/powerpoint/2010/main" val="67247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8F374-EC2D-3A9E-7897-BFA580C47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5A1024-AE05-3C2F-86FC-0963B97BEC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35471"/>
            <a:ext cx="8925959" cy="6798333"/>
          </a:xfrm>
        </p:spPr>
      </p:pic>
    </p:spTree>
    <p:extLst>
      <p:ext uri="{BB962C8B-B14F-4D97-AF65-F5344CB8AC3E}">
        <p14:creationId xmlns:p14="http://schemas.microsoft.com/office/powerpoint/2010/main" val="47328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8DF290-1F90-56B0-86F8-9A23B5BBD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574C37-0A0E-633F-75CE-B8D1A9E5F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071077" cy="6869430"/>
          </a:xfrm>
        </p:spPr>
      </p:pic>
    </p:spTree>
    <p:extLst>
      <p:ext uri="{BB962C8B-B14F-4D97-AF65-F5344CB8AC3E}">
        <p14:creationId xmlns:p14="http://schemas.microsoft.com/office/powerpoint/2010/main" val="3375273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027A5-A6E5-B50C-D4BE-16B85152D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7B703-0296-B36B-ED14-69402A333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08" y="0"/>
            <a:ext cx="6858000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2829A94-7ED7-9C39-E3AF-DE11F8EAB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13511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B397A9C-650D-AEE8-89B7-75AB39AA01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10" y="5513511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40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</TotalTime>
  <Words>10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N°108</dc:title>
  <dc:creator>Perroquet34740</dc:creator>
  <cp:lastModifiedBy>jean-louis BEYAERT</cp:lastModifiedBy>
  <cp:revision>7</cp:revision>
  <dcterms:created xsi:type="dcterms:W3CDTF">2024-03-07T18:19:19Z</dcterms:created>
  <dcterms:modified xsi:type="dcterms:W3CDTF">2024-07-12T18:48:21Z</dcterms:modified>
</cp:coreProperties>
</file>