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4" r:id="rId49"/>
    <p:sldId id="305" r:id="rId50"/>
    <p:sldId id="302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51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01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044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26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872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2832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559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34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36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700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40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8B63A-01DA-418A-97F6-078615995FB6}" type="datetimeFigureOut">
              <a:rPr lang="fr-FR" smtClean="0"/>
              <a:t>02/03/2024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79B45-6CDF-41E8-A86D-7F1FA91B8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048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fi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BBEB47-3A47-5A07-0DA9-63BED0F72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064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1A86D39-8299-2BD1-A42F-06B049E4A4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844824"/>
            <a:ext cx="5560045" cy="5560045"/>
          </a:xfr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2090E05-B509-91CD-AF6A-D2C96A89C2D4}"/>
              </a:ext>
            </a:extLst>
          </p:cNvPr>
          <p:cNvSpPr/>
          <p:nvPr/>
        </p:nvSpPr>
        <p:spPr>
          <a:xfrm>
            <a:off x="1847528" y="404664"/>
            <a:ext cx="80388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HUMOUR EN VRAC N°107</a:t>
            </a:r>
            <a:endParaRPr lang="fr-FR" sz="54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0826525A-7072-12A8-C91A-94B933B09C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111452"/>
            <a:ext cx="1304925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846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  <p:sndAc>
          <p:stSnd loop="1">
            <p:snd r:embed="rId2" name="Benny Hill.wav"/>
          </p:stSnd>
        </p:sndAc>
      </p:transition>
    </mc:Choice>
    <mc:Fallback>
      <p:transition spd="slow">
        <p:push dir="u"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555DF4-8985-744F-AF0E-A2E67EBD90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984A09D-9759-B931-CECB-1C9700B5E8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B7C3B73-68FC-BE04-28BD-27E51F4DB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312" y="0"/>
            <a:ext cx="62633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51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60E0DC-253F-795C-E0CB-9C406ADEE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7F6353-5020-FA52-3B64-F1673921C8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1980"/>
            <a:ext cx="6614860" cy="7087352"/>
          </a:xfrm>
        </p:spPr>
      </p:pic>
    </p:spTree>
    <p:extLst>
      <p:ext uri="{BB962C8B-B14F-4D97-AF65-F5344CB8AC3E}">
        <p14:creationId xmlns:p14="http://schemas.microsoft.com/office/powerpoint/2010/main" val="365155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7C4D30-0BC2-5EED-8F4C-016F97376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2BB593-FFBF-A50F-AAC2-2501BADCC6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68" y="0"/>
            <a:ext cx="6314916" cy="6858000"/>
          </a:xfrm>
        </p:spPr>
      </p:pic>
    </p:spTree>
    <p:extLst>
      <p:ext uri="{BB962C8B-B14F-4D97-AF65-F5344CB8AC3E}">
        <p14:creationId xmlns:p14="http://schemas.microsoft.com/office/powerpoint/2010/main" val="4272479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6E879B-B24F-5A28-7A97-C5589E87C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8F03BF-703A-E33C-063F-1D815DA203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80315" cy="6879013"/>
          </a:xfrm>
        </p:spPr>
      </p:pic>
    </p:spTree>
    <p:extLst>
      <p:ext uri="{BB962C8B-B14F-4D97-AF65-F5344CB8AC3E}">
        <p14:creationId xmlns:p14="http://schemas.microsoft.com/office/powerpoint/2010/main" val="147322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6CA916-ECAB-D342-9807-CF28C89C5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7665ED-4FB1-E79D-3046-69B81FA3B4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5592818" cy="6804952"/>
          </a:xfrm>
        </p:spPr>
      </p:pic>
    </p:spTree>
    <p:extLst>
      <p:ext uri="{BB962C8B-B14F-4D97-AF65-F5344CB8AC3E}">
        <p14:creationId xmlns:p14="http://schemas.microsoft.com/office/powerpoint/2010/main" val="1775349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0FCA60-3A1D-9F85-6C35-75355B58C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540C58-E7E9-C27B-C1D4-569A6B95A7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830" y="-1251520"/>
            <a:ext cx="7816339" cy="9071189"/>
          </a:xfrm>
        </p:spPr>
      </p:pic>
    </p:spTree>
    <p:extLst>
      <p:ext uri="{BB962C8B-B14F-4D97-AF65-F5344CB8AC3E}">
        <p14:creationId xmlns:p14="http://schemas.microsoft.com/office/powerpoint/2010/main" val="276738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9DC134-60D7-C1CD-F956-B52DF59E3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7E13F2-CF73-DBEF-BE8C-5173489EBF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5" y="0"/>
            <a:ext cx="10350695" cy="7304214"/>
          </a:xfrm>
        </p:spPr>
      </p:pic>
    </p:spTree>
    <p:extLst>
      <p:ext uri="{BB962C8B-B14F-4D97-AF65-F5344CB8AC3E}">
        <p14:creationId xmlns:p14="http://schemas.microsoft.com/office/powerpoint/2010/main" val="276806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26C1A2-8E40-0CD6-F8AF-74A1F6FE5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A41FDB-802D-2EC8-D549-4A33C32E38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20620"/>
            <a:ext cx="5256583" cy="7704991"/>
          </a:xfrm>
        </p:spPr>
      </p:pic>
    </p:spTree>
    <p:extLst>
      <p:ext uri="{BB962C8B-B14F-4D97-AF65-F5344CB8AC3E}">
        <p14:creationId xmlns:p14="http://schemas.microsoft.com/office/powerpoint/2010/main" val="469694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0B679-4033-DD94-8A30-5B6088185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152437-1E6E-423C-D3EB-CAEA40A25C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0"/>
            <a:ext cx="9796858" cy="9796858"/>
          </a:xfrm>
        </p:spPr>
      </p:pic>
    </p:spTree>
    <p:extLst>
      <p:ext uri="{BB962C8B-B14F-4D97-AF65-F5344CB8AC3E}">
        <p14:creationId xmlns:p14="http://schemas.microsoft.com/office/powerpoint/2010/main" val="209106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D86C97-9AC4-0BEC-1C8B-E37E3DF37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FF2A87-4ECF-9375-9DD2-47370DCD3F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76058"/>
            <a:ext cx="4536503" cy="7555091"/>
          </a:xfrm>
        </p:spPr>
      </p:pic>
    </p:spTree>
    <p:extLst>
      <p:ext uri="{BB962C8B-B14F-4D97-AF65-F5344CB8AC3E}">
        <p14:creationId xmlns:p14="http://schemas.microsoft.com/office/powerpoint/2010/main" val="4268260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4E5701-2174-47E7-F420-A1335C843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05FB29-D308-9733-1444-5324051534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628" y="-137380"/>
            <a:ext cx="6888743" cy="7132759"/>
          </a:xfrm>
        </p:spPr>
      </p:pic>
    </p:spTree>
    <p:extLst>
      <p:ext uri="{BB962C8B-B14F-4D97-AF65-F5344CB8AC3E}">
        <p14:creationId xmlns:p14="http://schemas.microsoft.com/office/powerpoint/2010/main" val="4269093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911E39-6050-2F51-35F0-E73B1C49E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F1EC95-7EA4-B493-1533-625BEAF852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2077"/>
            <a:ext cx="8659936" cy="6494952"/>
          </a:xfrm>
        </p:spPr>
      </p:pic>
    </p:spTree>
    <p:extLst>
      <p:ext uri="{BB962C8B-B14F-4D97-AF65-F5344CB8AC3E}">
        <p14:creationId xmlns:p14="http://schemas.microsoft.com/office/powerpoint/2010/main" val="92005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6860A9-C025-844E-45A2-08A549930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12A525-5961-A147-C643-A915C306B3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433189"/>
            <a:ext cx="6225193" cy="7323757"/>
          </a:xfrm>
        </p:spPr>
      </p:pic>
    </p:spTree>
    <p:extLst>
      <p:ext uri="{BB962C8B-B14F-4D97-AF65-F5344CB8AC3E}">
        <p14:creationId xmlns:p14="http://schemas.microsoft.com/office/powerpoint/2010/main" val="369676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F45047-9B67-162C-FEC3-071FBD1B8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B72D53-5483-FAF3-3176-B18DB45A56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393" y="0"/>
            <a:ext cx="8492072" cy="7317432"/>
          </a:xfrm>
        </p:spPr>
      </p:pic>
    </p:spTree>
    <p:extLst>
      <p:ext uri="{BB962C8B-B14F-4D97-AF65-F5344CB8AC3E}">
        <p14:creationId xmlns:p14="http://schemas.microsoft.com/office/powerpoint/2010/main" val="4232523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E2297E-CA8F-AD7F-C455-CE346D9C2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00EA7E-ED28-93F2-EAB8-A0B26C2BD4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10" y="0"/>
            <a:ext cx="5922478" cy="7115983"/>
          </a:xfrm>
        </p:spPr>
      </p:pic>
    </p:spTree>
    <p:extLst>
      <p:ext uri="{BB962C8B-B14F-4D97-AF65-F5344CB8AC3E}">
        <p14:creationId xmlns:p14="http://schemas.microsoft.com/office/powerpoint/2010/main" val="3550964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BB4E0A-3F2B-E6B8-E332-6C57D0F6A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CDE6B7-526A-B4DF-AB2A-FD11804D9D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603448"/>
            <a:ext cx="6840759" cy="9791941"/>
          </a:xfrm>
        </p:spPr>
      </p:pic>
    </p:spTree>
    <p:extLst>
      <p:ext uri="{BB962C8B-B14F-4D97-AF65-F5344CB8AC3E}">
        <p14:creationId xmlns:p14="http://schemas.microsoft.com/office/powerpoint/2010/main" val="180307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A1E0DF-42B8-E1D6-C9E5-655891C00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BEC80B-5D0F-7B7A-8356-395DC91339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991" y="0"/>
            <a:ext cx="8978017" cy="7481681"/>
          </a:xfrm>
        </p:spPr>
      </p:pic>
    </p:spTree>
    <p:extLst>
      <p:ext uri="{BB962C8B-B14F-4D97-AF65-F5344CB8AC3E}">
        <p14:creationId xmlns:p14="http://schemas.microsoft.com/office/powerpoint/2010/main" val="3208343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4DF084-61BF-1CDF-1C97-683C85ED2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278E3F-8139-11EC-C2AA-C3D28FB88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85056"/>
            <a:ext cx="8682672" cy="6487887"/>
          </a:xfrm>
        </p:spPr>
      </p:pic>
    </p:spTree>
    <p:extLst>
      <p:ext uri="{BB962C8B-B14F-4D97-AF65-F5344CB8AC3E}">
        <p14:creationId xmlns:p14="http://schemas.microsoft.com/office/powerpoint/2010/main" val="1260337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EE3B4F-A6F3-E727-4CE7-15450B0EC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3F4873-889F-55A6-A406-4C08BF7263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241764"/>
            <a:ext cx="9639708" cy="6251111"/>
          </a:xfrm>
        </p:spPr>
      </p:pic>
    </p:spTree>
    <p:extLst>
      <p:ext uri="{BB962C8B-B14F-4D97-AF65-F5344CB8AC3E}">
        <p14:creationId xmlns:p14="http://schemas.microsoft.com/office/powerpoint/2010/main" val="1648504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950617-9931-B27E-7074-6DED05DF3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6A5B63-9DC2-7983-D2A5-5139727FBD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8196457" cy="6616776"/>
          </a:xfrm>
        </p:spPr>
      </p:pic>
    </p:spTree>
    <p:extLst>
      <p:ext uri="{BB962C8B-B14F-4D97-AF65-F5344CB8AC3E}">
        <p14:creationId xmlns:p14="http://schemas.microsoft.com/office/powerpoint/2010/main" val="298377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602417-8FE3-9370-A230-C007E324B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979384-2DD4-E25C-0D0A-01B9ABE5A2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239914" cy="6844925"/>
          </a:xfrm>
        </p:spPr>
      </p:pic>
    </p:spTree>
    <p:extLst>
      <p:ext uri="{BB962C8B-B14F-4D97-AF65-F5344CB8AC3E}">
        <p14:creationId xmlns:p14="http://schemas.microsoft.com/office/powerpoint/2010/main" val="8688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23247B-BB2F-6846-50AC-641EAA7AB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F1D14F-70AE-C773-4F8B-151A3FA655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2256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00EEC7-A742-D3BE-21F0-A09836085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F62696-3762-952C-C8C2-770AD71730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35991"/>
            <a:ext cx="5611789" cy="6707318"/>
          </a:xfrm>
        </p:spPr>
      </p:pic>
    </p:spTree>
    <p:extLst>
      <p:ext uri="{BB962C8B-B14F-4D97-AF65-F5344CB8AC3E}">
        <p14:creationId xmlns:p14="http://schemas.microsoft.com/office/powerpoint/2010/main" val="165208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63532-2640-A3C7-A67A-736F4D4FC3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A64140-2C68-080D-EFDB-4A80D3300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C0B2ABD-E42B-0CF4-B299-CAC2065DB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63388"/>
            <a:ext cx="6984776" cy="698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247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3E02A1-8561-7B03-B1CE-41D05BC50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3B532B-94D8-DE74-A827-0823415017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5806438" cy="6858000"/>
          </a:xfrm>
        </p:spPr>
      </p:pic>
    </p:spTree>
    <p:extLst>
      <p:ext uri="{BB962C8B-B14F-4D97-AF65-F5344CB8AC3E}">
        <p14:creationId xmlns:p14="http://schemas.microsoft.com/office/powerpoint/2010/main" val="3869117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BAF050-F70D-E2D7-ED03-5297A5545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30B18F-B6A2-23BE-C903-763F813A0D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64328"/>
            <a:ext cx="6740828" cy="6986655"/>
          </a:xfrm>
        </p:spPr>
      </p:pic>
    </p:spTree>
    <p:extLst>
      <p:ext uri="{BB962C8B-B14F-4D97-AF65-F5344CB8AC3E}">
        <p14:creationId xmlns:p14="http://schemas.microsoft.com/office/powerpoint/2010/main" val="2759249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1BEDD4-6712-A98D-35D9-65C7103C1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C86D84-341E-5CC3-4254-2AC7D0290B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439535" cy="6786166"/>
          </a:xfrm>
        </p:spPr>
      </p:pic>
    </p:spTree>
    <p:extLst>
      <p:ext uri="{BB962C8B-B14F-4D97-AF65-F5344CB8AC3E}">
        <p14:creationId xmlns:p14="http://schemas.microsoft.com/office/powerpoint/2010/main" val="1275629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53D571-50F1-3075-C38C-8787B8A61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5B457A-75A8-9D22-FE2E-A0CB71BF86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16" y="749052"/>
            <a:ext cx="11350368" cy="5359896"/>
          </a:xfrm>
        </p:spPr>
      </p:pic>
    </p:spTree>
    <p:extLst>
      <p:ext uri="{BB962C8B-B14F-4D97-AF65-F5344CB8AC3E}">
        <p14:creationId xmlns:p14="http://schemas.microsoft.com/office/powerpoint/2010/main" val="188395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2C76F-8D77-0CE9-87C7-63CBBF0A3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4E12C2-F9A1-C692-0B59-801ACE61E1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11579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E493F4-24D0-ACE9-F9B6-E5BEE5790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C70A06-2E18-8A4E-227C-FEEE615BF2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215" y="14833"/>
            <a:ext cx="8719570" cy="6669360"/>
          </a:xfrm>
        </p:spPr>
      </p:pic>
    </p:spTree>
    <p:extLst>
      <p:ext uri="{BB962C8B-B14F-4D97-AF65-F5344CB8AC3E}">
        <p14:creationId xmlns:p14="http://schemas.microsoft.com/office/powerpoint/2010/main" val="1704882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B54271-21AE-08FE-E04D-858DF3D05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E6C783-A194-850F-D8C0-F6DF03C551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20043"/>
            <a:ext cx="8046078" cy="6906217"/>
          </a:xfrm>
        </p:spPr>
      </p:pic>
    </p:spTree>
    <p:extLst>
      <p:ext uri="{BB962C8B-B14F-4D97-AF65-F5344CB8AC3E}">
        <p14:creationId xmlns:p14="http://schemas.microsoft.com/office/powerpoint/2010/main" val="51842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5741F9-7C2F-0B79-84FC-7BA8D172B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DA7C27-3D0A-41DC-054A-560B8C64AD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573"/>
            <a:ext cx="6391427" cy="6861573"/>
          </a:xfrm>
        </p:spPr>
      </p:pic>
    </p:spTree>
    <p:extLst>
      <p:ext uri="{BB962C8B-B14F-4D97-AF65-F5344CB8AC3E}">
        <p14:creationId xmlns:p14="http://schemas.microsoft.com/office/powerpoint/2010/main" val="404783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8FCED6-4EB7-892A-7347-ADD871C98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1C48FC-EA87-C943-3EF2-4BC8E0424B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652" y="-3555776"/>
            <a:ext cx="6264695" cy="13565568"/>
          </a:xfrm>
        </p:spPr>
      </p:pic>
    </p:spTree>
    <p:extLst>
      <p:ext uri="{BB962C8B-B14F-4D97-AF65-F5344CB8AC3E}">
        <p14:creationId xmlns:p14="http://schemas.microsoft.com/office/powerpoint/2010/main" val="141431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9C40A9-CC6C-B1E0-6004-17FA76FE0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5D2755-A6E0-6052-13BD-5A1257730A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748" y="-243408"/>
            <a:ext cx="10153128" cy="10153128"/>
          </a:xfrm>
        </p:spPr>
      </p:pic>
    </p:spTree>
    <p:extLst>
      <p:ext uri="{BB962C8B-B14F-4D97-AF65-F5344CB8AC3E}">
        <p14:creationId xmlns:p14="http://schemas.microsoft.com/office/powerpoint/2010/main" val="26573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961A77-3E96-6E73-BF21-776FF7851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EF5F61-E61B-D9F0-7D32-833BC69CE1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66728"/>
            <a:ext cx="5184576" cy="6909483"/>
          </a:xfrm>
        </p:spPr>
      </p:pic>
    </p:spTree>
    <p:extLst>
      <p:ext uri="{BB962C8B-B14F-4D97-AF65-F5344CB8AC3E}">
        <p14:creationId xmlns:p14="http://schemas.microsoft.com/office/powerpoint/2010/main" val="1512815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45229F-AEA6-7591-0741-6EF4B9356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42EE93-A021-63C6-907C-60145AA341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608559" cy="6942897"/>
          </a:xfrm>
        </p:spPr>
      </p:pic>
    </p:spTree>
    <p:extLst>
      <p:ext uri="{BB962C8B-B14F-4D97-AF65-F5344CB8AC3E}">
        <p14:creationId xmlns:p14="http://schemas.microsoft.com/office/powerpoint/2010/main" val="207503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D53868-D69D-35DB-B5E4-22BFA09C8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66DAFA-16B3-E059-56CE-6C4243942A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035496"/>
            <a:ext cx="6264695" cy="11455446"/>
          </a:xfrm>
        </p:spPr>
      </p:pic>
    </p:spTree>
    <p:extLst>
      <p:ext uri="{BB962C8B-B14F-4D97-AF65-F5344CB8AC3E}">
        <p14:creationId xmlns:p14="http://schemas.microsoft.com/office/powerpoint/2010/main" val="112090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AFC675-A2C3-7B1A-46D1-92F4D817A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441A76-01BE-83FF-A6A0-BC59426F06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500787"/>
            <a:ext cx="6408711" cy="7859574"/>
          </a:xfrm>
        </p:spPr>
      </p:pic>
    </p:spTree>
    <p:extLst>
      <p:ext uri="{BB962C8B-B14F-4D97-AF65-F5344CB8AC3E}">
        <p14:creationId xmlns:p14="http://schemas.microsoft.com/office/powerpoint/2010/main" val="216138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F363FF-C105-0972-4839-7FCE43505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E7278F-C2BF-D9ED-2056-49FBADD129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99055"/>
            <a:ext cx="4464496" cy="7061712"/>
          </a:xfrm>
        </p:spPr>
      </p:pic>
    </p:spTree>
    <p:extLst>
      <p:ext uri="{BB962C8B-B14F-4D97-AF65-F5344CB8AC3E}">
        <p14:creationId xmlns:p14="http://schemas.microsoft.com/office/powerpoint/2010/main" val="150904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DC7422-5A07-E2F2-2012-6CCA28C7B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8EECA6-2E43-6DEF-C16B-80680A28E7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549942"/>
            <a:ext cx="5056302" cy="6308058"/>
          </a:xfrm>
        </p:spPr>
      </p:pic>
    </p:spTree>
    <p:extLst>
      <p:ext uri="{BB962C8B-B14F-4D97-AF65-F5344CB8AC3E}">
        <p14:creationId xmlns:p14="http://schemas.microsoft.com/office/powerpoint/2010/main" val="1055271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DAEE67-B3D7-68C7-2A1A-6F58F3BAF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B51516-6C9E-CD3C-9BC0-A4E12834A5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94995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148525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6FEF5F-28BB-C5BD-1565-764FDF17C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BBE81D-25F8-7948-8974-90D7884FCB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280979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AE175D-2BF4-516F-A534-3509D66F7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FF792D-3751-DDE1-2E12-5A494A4C89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71400"/>
            <a:ext cx="8139420" cy="6849193"/>
          </a:xfrm>
        </p:spPr>
      </p:pic>
    </p:spTree>
    <p:extLst>
      <p:ext uri="{BB962C8B-B14F-4D97-AF65-F5344CB8AC3E}">
        <p14:creationId xmlns:p14="http://schemas.microsoft.com/office/powerpoint/2010/main" val="274139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8DA621-DD4C-1AD5-DA33-461494DE5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96D018-AD59-8DBF-34AD-3C42ADED7B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927" y="0"/>
            <a:ext cx="9506145" cy="8657382"/>
          </a:xfrm>
        </p:spPr>
      </p:pic>
    </p:spTree>
    <p:extLst>
      <p:ext uri="{BB962C8B-B14F-4D97-AF65-F5344CB8AC3E}">
        <p14:creationId xmlns:p14="http://schemas.microsoft.com/office/powerpoint/2010/main" val="4115909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393513-A560-7A6A-1127-E22EED73B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9EA6BD-FDFA-7EC7-27DA-2EC9C1B842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43" y="0"/>
            <a:ext cx="7057579" cy="7245424"/>
          </a:xfrm>
        </p:spPr>
      </p:pic>
    </p:spTree>
    <p:extLst>
      <p:ext uri="{BB962C8B-B14F-4D97-AF65-F5344CB8AC3E}">
        <p14:creationId xmlns:p14="http://schemas.microsoft.com/office/powerpoint/2010/main" val="1640254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B10D66-681F-9153-B711-E2A717096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8EF741-8D55-69EA-C034-18B380C22D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766497" cy="6976905"/>
          </a:xfrm>
        </p:spPr>
      </p:pic>
    </p:spTree>
    <p:extLst>
      <p:ext uri="{BB962C8B-B14F-4D97-AF65-F5344CB8AC3E}">
        <p14:creationId xmlns:p14="http://schemas.microsoft.com/office/powerpoint/2010/main" val="636467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7DAA7-BE3F-CFC8-4D2A-652E6DE5C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66D557-A4C8-7BAB-058A-9F80664099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12" y="1268760"/>
            <a:ext cx="11255375" cy="4794250"/>
          </a:xfrm>
        </p:spPr>
      </p:pic>
    </p:spTree>
    <p:extLst>
      <p:ext uri="{BB962C8B-B14F-4D97-AF65-F5344CB8AC3E}">
        <p14:creationId xmlns:p14="http://schemas.microsoft.com/office/powerpoint/2010/main" val="1956653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E9208B-20EB-B25E-98C5-4CD49F0A2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8A3DD52-17B1-C556-B4EB-11FDCD1C7E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5047769"/>
            <a:ext cx="9721080" cy="12151350"/>
          </a:xfrm>
        </p:spPr>
      </p:pic>
    </p:spTree>
    <p:extLst>
      <p:ext uri="{BB962C8B-B14F-4D97-AF65-F5344CB8AC3E}">
        <p14:creationId xmlns:p14="http://schemas.microsoft.com/office/powerpoint/2010/main" val="70132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D5E0A5-8D53-85BA-70E7-F9A0E778D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609AC8-D360-4C65-DA0C-CD69C81AD9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64382"/>
            <a:ext cx="5760639" cy="718676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3933215-227A-32A6-7AE0-B9F9413FDE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9703" y="5373216"/>
            <a:ext cx="1162819" cy="9435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2E59E77-881F-3F3B-4D04-4AEA0E048E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372670"/>
            <a:ext cx="2106795" cy="119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66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N°107</dc:title>
  <dc:creator>Perroquet34740</dc:creator>
  <cp:lastModifiedBy>jean-louis BEYAERT</cp:lastModifiedBy>
  <cp:revision>2</cp:revision>
  <dcterms:created xsi:type="dcterms:W3CDTF">2024-03-02T15:48:19Z</dcterms:created>
  <dcterms:modified xsi:type="dcterms:W3CDTF">2024-03-02T16:17:26Z</dcterms:modified>
</cp:coreProperties>
</file>