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503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89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526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693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316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40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065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975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28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108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405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C6808-E54D-4CFB-A1B3-53DF4356FF8B}" type="datetimeFigureOut">
              <a:rPr lang="fr-FR" smtClean="0"/>
              <a:t>27/02/2024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2FE46-7BFA-42A3-92AA-4CB88A6E9D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8496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64E10B-5A5A-D394-6B65-5099A1E73D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148CDBE-8AD0-03ED-87F7-6C1BE7A9F5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41F4A9-360A-2FF0-0E20-054C108A7DC3}"/>
              </a:ext>
            </a:extLst>
          </p:cNvPr>
          <p:cNvSpPr/>
          <p:nvPr/>
        </p:nvSpPr>
        <p:spPr>
          <a:xfrm>
            <a:off x="2135560" y="404664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EN VRAC N°106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9179D1D-ED84-D40A-416B-16858A545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914" y="1327994"/>
            <a:ext cx="3675894" cy="541337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9CA31C8-42A3-B23D-53EA-79D079255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8162" y="502543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01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BD0A3-6A82-8E59-C450-9BDC8A661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BF9D7-A9F2-202A-83DA-EA73AF5F1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470842"/>
            <a:ext cx="9005807" cy="5916315"/>
          </a:xfrm>
        </p:spPr>
      </p:pic>
    </p:spTree>
    <p:extLst>
      <p:ext uri="{BB962C8B-B14F-4D97-AF65-F5344CB8AC3E}">
        <p14:creationId xmlns:p14="http://schemas.microsoft.com/office/powerpoint/2010/main" val="2416023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44CBC-2474-DB9D-851A-6B49A59C8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298C16-5A43-4D46-DD3C-8EF2599B5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06" y="-603448"/>
            <a:ext cx="6912767" cy="8640960"/>
          </a:xfrm>
        </p:spPr>
      </p:pic>
    </p:spTree>
    <p:extLst>
      <p:ext uri="{BB962C8B-B14F-4D97-AF65-F5344CB8AC3E}">
        <p14:creationId xmlns:p14="http://schemas.microsoft.com/office/powerpoint/2010/main" val="2208044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82CAC9-208C-4108-5481-68C168C04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DC12B8-F52F-D77B-8614-78A8C1287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179512"/>
            <a:ext cx="7425731" cy="7893496"/>
          </a:xfrm>
        </p:spPr>
      </p:pic>
    </p:spTree>
    <p:extLst>
      <p:ext uri="{BB962C8B-B14F-4D97-AF65-F5344CB8AC3E}">
        <p14:creationId xmlns:p14="http://schemas.microsoft.com/office/powerpoint/2010/main" val="1750313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4800CB-0001-AF31-D713-D346D2E9B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CA8001-DD9F-E00C-7810-AD17305BDA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8316"/>
            <a:ext cx="8926069" cy="6741368"/>
          </a:xfrm>
        </p:spPr>
      </p:pic>
    </p:spTree>
    <p:extLst>
      <p:ext uri="{BB962C8B-B14F-4D97-AF65-F5344CB8AC3E}">
        <p14:creationId xmlns:p14="http://schemas.microsoft.com/office/powerpoint/2010/main" val="2766644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EC2EDB-B696-AA30-4F5C-41F9CC968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386BF-A1AF-1677-0732-D84E9EE77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51DA64E-DE45-B6C2-D55E-E25883D15F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073152" cy="6858000"/>
          </a:xfrm>
        </p:spPr>
      </p:pic>
    </p:spTree>
    <p:extLst>
      <p:ext uri="{BB962C8B-B14F-4D97-AF65-F5344CB8AC3E}">
        <p14:creationId xmlns:p14="http://schemas.microsoft.com/office/powerpoint/2010/main" val="3626768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3DA8B-BD52-136C-B4B1-878B4EAF2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2AF0F-C09C-40FB-CD66-07C6796BD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280030" cy="6858000"/>
          </a:xfrm>
        </p:spPr>
      </p:pic>
    </p:spTree>
    <p:extLst>
      <p:ext uri="{BB962C8B-B14F-4D97-AF65-F5344CB8AC3E}">
        <p14:creationId xmlns:p14="http://schemas.microsoft.com/office/powerpoint/2010/main" val="4162187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BC03BF-A36A-2FBF-5380-54B790330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C4DD3-9737-9C3A-7D3D-79F96DBF9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366750" cy="6669360"/>
          </a:xfrm>
        </p:spPr>
      </p:pic>
    </p:spTree>
    <p:extLst>
      <p:ext uri="{BB962C8B-B14F-4D97-AF65-F5344CB8AC3E}">
        <p14:creationId xmlns:p14="http://schemas.microsoft.com/office/powerpoint/2010/main" val="74731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DDD6E-ED66-CF85-2F8D-63B1942E7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880493-DE4C-3E59-D4BA-FFC19DF49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5909390" cy="6831666"/>
          </a:xfrm>
        </p:spPr>
      </p:pic>
    </p:spTree>
    <p:extLst>
      <p:ext uri="{BB962C8B-B14F-4D97-AF65-F5344CB8AC3E}">
        <p14:creationId xmlns:p14="http://schemas.microsoft.com/office/powerpoint/2010/main" val="3866512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94B704-D551-B605-8854-E9D6F7FEB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F3D0D5-C588-83F0-6F10-7936628266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178" y="0"/>
            <a:ext cx="4996054" cy="6874794"/>
          </a:xfrm>
        </p:spPr>
      </p:pic>
    </p:spTree>
    <p:extLst>
      <p:ext uri="{BB962C8B-B14F-4D97-AF65-F5344CB8AC3E}">
        <p14:creationId xmlns:p14="http://schemas.microsoft.com/office/powerpoint/2010/main" val="3080961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83160-B858-F40B-BA5D-6AA44F8C6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60BB2E-949A-C5BA-1918-600629F77E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963915" cy="6858000"/>
          </a:xfrm>
        </p:spPr>
      </p:pic>
    </p:spTree>
    <p:extLst>
      <p:ext uri="{BB962C8B-B14F-4D97-AF65-F5344CB8AC3E}">
        <p14:creationId xmlns:p14="http://schemas.microsoft.com/office/powerpoint/2010/main" val="4221179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D5FA70-33A9-B813-5D49-F255DE4B2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CAB0C-CDF7-0469-DE85-051A5053C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6777877" cy="6958277"/>
          </a:xfrm>
        </p:spPr>
      </p:pic>
    </p:spTree>
    <p:extLst>
      <p:ext uri="{BB962C8B-B14F-4D97-AF65-F5344CB8AC3E}">
        <p14:creationId xmlns:p14="http://schemas.microsoft.com/office/powerpoint/2010/main" val="1047447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7C598-951F-4F11-5E5A-7E67F332E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2A28A5-A713-2008-9E86-75A8410A0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62970"/>
            <a:ext cx="9053458" cy="6732059"/>
          </a:xfrm>
        </p:spPr>
      </p:pic>
    </p:spTree>
    <p:extLst>
      <p:ext uri="{BB962C8B-B14F-4D97-AF65-F5344CB8AC3E}">
        <p14:creationId xmlns:p14="http://schemas.microsoft.com/office/powerpoint/2010/main" val="115422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CD8EA-077C-B3B0-ADCC-4801EBFF1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71D72A0-6E8A-B5DE-3434-579017E48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5" y="0"/>
            <a:ext cx="7259224" cy="7245424"/>
          </a:xfrm>
        </p:spPr>
      </p:pic>
    </p:spTree>
    <p:extLst>
      <p:ext uri="{BB962C8B-B14F-4D97-AF65-F5344CB8AC3E}">
        <p14:creationId xmlns:p14="http://schemas.microsoft.com/office/powerpoint/2010/main" val="798120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EC9B5-638F-B142-05D3-C262D2572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14505B-B7C7-9D2A-9033-567A0256F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317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522011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705EC3-B13B-B651-6B59-EC46FEB06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10ED53-645E-AA2D-7A5B-521228B095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76" y="0"/>
            <a:ext cx="4709278" cy="6858000"/>
          </a:xfrm>
        </p:spPr>
      </p:pic>
    </p:spTree>
    <p:extLst>
      <p:ext uri="{BB962C8B-B14F-4D97-AF65-F5344CB8AC3E}">
        <p14:creationId xmlns:p14="http://schemas.microsoft.com/office/powerpoint/2010/main" val="2889927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31E70B-4199-92D2-237D-6857C0F00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2907A-6076-E14F-329F-63CD45C899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690" y="0"/>
            <a:ext cx="5779582" cy="6941956"/>
          </a:xfrm>
        </p:spPr>
      </p:pic>
    </p:spTree>
    <p:extLst>
      <p:ext uri="{BB962C8B-B14F-4D97-AF65-F5344CB8AC3E}">
        <p14:creationId xmlns:p14="http://schemas.microsoft.com/office/powerpoint/2010/main" val="72637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60567-A61B-9932-BD9A-00290DE76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FDF818-8E5E-DB52-A349-A908A85B7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86" y="0"/>
            <a:ext cx="5079353" cy="6962383"/>
          </a:xfrm>
        </p:spPr>
      </p:pic>
    </p:spTree>
    <p:extLst>
      <p:ext uri="{BB962C8B-B14F-4D97-AF65-F5344CB8AC3E}">
        <p14:creationId xmlns:p14="http://schemas.microsoft.com/office/powerpoint/2010/main" val="66912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6E4F6-8D6B-87D4-173A-C0D38C3E8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985CEC-E3EF-A0BC-8EED-6C742D1F1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71400"/>
            <a:ext cx="8351917" cy="7349687"/>
          </a:xfrm>
        </p:spPr>
      </p:pic>
    </p:spTree>
    <p:extLst>
      <p:ext uri="{BB962C8B-B14F-4D97-AF65-F5344CB8AC3E}">
        <p14:creationId xmlns:p14="http://schemas.microsoft.com/office/powerpoint/2010/main" val="75376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48271-FF10-6011-7D8D-FBD659886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7D5FB8-A619-8E63-4BBE-25AE92372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750" y="-1467544"/>
            <a:ext cx="7217562" cy="8952016"/>
          </a:xfrm>
        </p:spPr>
      </p:pic>
    </p:spTree>
    <p:extLst>
      <p:ext uri="{BB962C8B-B14F-4D97-AF65-F5344CB8AC3E}">
        <p14:creationId xmlns:p14="http://schemas.microsoft.com/office/powerpoint/2010/main" val="511678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B8E53-C363-5075-C0B5-7FD1B9CC8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45DD31-379F-1AC3-D423-1EF776395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3939906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91EC9-24C0-70AB-228C-9D33D2CC1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727667-6BD4-C365-2067-B6B9838E5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44" y="-3339752"/>
            <a:ext cx="6408712" cy="13889609"/>
          </a:xfrm>
        </p:spPr>
      </p:pic>
    </p:spTree>
    <p:extLst>
      <p:ext uri="{BB962C8B-B14F-4D97-AF65-F5344CB8AC3E}">
        <p14:creationId xmlns:p14="http://schemas.microsoft.com/office/powerpoint/2010/main" val="188677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BF847-8A09-2A16-DAD5-D6545622E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B79431-6266-A42E-BBF9-F007E3075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69" y="-99392"/>
            <a:ext cx="6022703" cy="6909411"/>
          </a:xfrm>
        </p:spPr>
      </p:pic>
    </p:spTree>
    <p:extLst>
      <p:ext uri="{BB962C8B-B14F-4D97-AF65-F5344CB8AC3E}">
        <p14:creationId xmlns:p14="http://schemas.microsoft.com/office/powerpoint/2010/main" val="3131273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C4D25-2CCC-F4E5-A0DD-E69BB6BA5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E5B0F5-048C-B623-2EA7-F86D9C62C8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02" y="-1107504"/>
            <a:ext cx="9285262" cy="9285262"/>
          </a:xfrm>
        </p:spPr>
      </p:pic>
    </p:spTree>
    <p:extLst>
      <p:ext uri="{BB962C8B-B14F-4D97-AF65-F5344CB8AC3E}">
        <p14:creationId xmlns:p14="http://schemas.microsoft.com/office/powerpoint/2010/main" val="1494965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5173FA-1BAE-B824-E5FC-1EA10DE2A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55C3B7-939B-B5AB-383D-F23334F57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06" y="0"/>
            <a:ext cx="8058670" cy="6898390"/>
          </a:xfrm>
        </p:spPr>
      </p:pic>
    </p:spTree>
    <p:extLst>
      <p:ext uri="{BB962C8B-B14F-4D97-AF65-F5344CB8AC3E}">
        <p14:creationId xmlns:p14="http://schemas.microsoft.com/office/powerpoint/2010/main" val="110125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0C8B1-0883-7B44-24D8-5B861F535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189A0F-C9FB-EB41-5193-53C483D1A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718080" cy="6997268"/>
          </a:xfrm>
        </p:spPr>
      </p:pic>
    </p:spTree>
    <p:extLst>
      <p:ext uri="{BB962C8B-B14F-4D97-AF65-F5344CB8AC3E}">
        <p14:creationId xmlns:p14="http://schemas.microsoft.com/office/powerpoint/2010/main" val="2036079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505131-9A9B-22A0-4C5D-136072A52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BC192F-1BBC-4B2D-9CED-5F1C1CD46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38435"/>
            <a:ext cx="8345647" cy="6996435"/>
          </a:xfrm>
        </p:spPr>
      </p:pic>
    </p:spTree>
    <p:extLst>
      <p:ext uri="{BB962C8B-B14F-4D97-AF65-F5344CB8AC3E}">
        <p14:creationId xmlns:p14="http://schemas.microsoft.com/office/powerpoint/2010/main" val="190803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94615-4034-4CE0-AF96-578F05616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C34653-7D9C-80B5-32DB-84FE020556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21066" cy="6839006"/>
          </a:xfrm>
        </p:spPr>
      </p:pic>
    </p:spTree>
    <p:extLst>
      <p:ext uri="{BB962C8B-B14F-4D97-AF65-F5344CB8AC3E}">
        <p14:creationId xmlns:p14="http://schemas.microsoft.com/office/powerpoint/2010/main" val="2656922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1550D-92D0-3035-5B6C-32368D879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FB551A-F7FC-E947-63DB-31CD5748E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211"/>
            <a:ext cx="7951549" cy="6858211"/>
          </a:xfrm>
        </p:spPr>
      </p:pic>
    </p:spTree>
    <p:extLst>
      <p:ext uri="{BB962C8B-B14F-4D97-AF65-F5344CB8AC3E}">
        <p14:creationId xmlns:p14="http://schemas.microsoft.com/office/powerpoint/2010/main" val="613866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691F-84C1-1EEB-32A5-0202E8EC7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B43B40-D081-1CBD-5966-E6DBB57BB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734590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A3E1D3-9554-554B-57C7-66BB804DF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97DA2-C24A-0EAD-5C7D-40FDFAB432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02" y="116632"/>
            <a:ext cx="6466719" cy="6741368"/>
          </a:xfrm>
        </p:spPr>
      </p:pic>
    </p:spTree>
    <p:extLst>
      <p:ext uri="{BB962C8B-B14F-4D97-AF65-F5344CB8AC3E}">
        <p14:creationId xmlns:p14="http://schemas.microsoft.com/office/powerpoint/2010/main" val="1816749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82728-B259-CE40-47D9-D00A75EAA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D4275-6164-58DF-B5B8-2DA65ABFF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38598"/>
            <a:ext cx="8210323" cy="8335195"/>
          </a:xfrm>
        </p:spPr>
      </p:pic>
    </p:spTree>
    <p:extLst>
      <p:ext uri="{BB962C8B-B14F-4D97-AF65-F5344CB8AC3E}">
        <p14:creationId xmlns:p14="http://schemas.microsoft.com/office/powerpoint/2010/main" val="3327545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CBB44C-7327-64D6-36C1-87E4EBE67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7352F2-964E-9719-B0DC-DBCE24A962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9067981" cy="6800986"/>
          </a:xfrm>
        </p:spPr>
      </p:pic>
    </p:spTree>
    <p:extLst>
      <p:ext uri="{BB962C8B-B14F-4D97-AF65-F5344CB8AC3E}">
        <p14:creationId xmlns:p14="http://schemas.microsoft.com/office/powerpoint/2010/main" val="769412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CF509-2ECB-0ED5-23BA-92EA6A38B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963680-BA17-0A18-F714-D6A5093A3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5" y="0"/>
            <a:ext cx="5685219" cy="6741368"/>
          </a:xfrm>
        </p:spPr>
      </p:pic>
    </p:spTree>
    <p:extLst>
      <p:ext uri="{BB962C8B-B14F-4D97-AF65-F5344CB8AC3E}">
        <p14:creationId xmlns:p14="http://schemas.microsoft.com/office/powerpoint/2010/main" val="3750678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715DE4-5421-7DE7-B23D-C0F9BBE48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DD9D84-30F0-8A7E-0256-F7644A79FC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365125"/>
            <a:ext cx="10042674" cy="6054094"/>
          </a:xfrm>
        </p:spPr>
      </p:pic>
    </p:spTree>
    <p:extLst>
      <p:ext uri="{BB962C8B-B14F-4D97-AF65-F5344CB8AC3E}">
        <p14:creationId xmlns:p14="http://schemas.microsoft.com/office/powerpoint/2010/main" val="3790555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3865F-C166-E2D5-DAB3-A7D3CC91C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AE7044-DD5A-440A-670F-FABA9662F5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31485"/>
            <a:ext cx="7491642" cy="6989485"/>
          </a:xfrm>
        </p:spPr>
      </p:pic>
    </p:spTree>
    <p:extLst>
      <p:ext uri="{BB962C8B-B14F-4D97-AF65-F5344CB8AC3E}">
        <p14:creationId xmlns:p14="http://schemas.microsoft.com/office/powerpoint/2010/main" val="3163197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734FF0-068D-D668-1E69-D09D8EFA3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72FC9-58F0-D169-8957-49F4B2751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30" y="0"/>
            <a:ext cx="4886510" cy="7171838"/>
          </a:xfrm>
        </p:spPr>
      </p:pic>
    </p:spTree>
    <p:extLst>
      <p:ext uri="{BB962C8B-B14F-4D97-AF65-F5344CB8AC3E}">
        <p14:creationId xmlns:p14="http://schemas.microsoft.com/office/powerpoint/2010/main" val="1915218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67C74-42C9-1F70-F9EA-958CD2907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9AFB87-0C14-CE6F-291F-1548779C1A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452" y="0"/>
            <a:ext cx="4891772" cy="6806848"/>
          </a:xfrm>
        </p:spPr>
      </p:pic>
    </p:spTree>
    <p:extLst>
      <p:ext uri="{BB962C8B-B14F-4D97-AF65-F5344CB8AC3E}">
        <p14:creationId xmlns:p14="http://schemas.microsoft.com/office/powerpoint/2010/main" val="4197916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3EE43-AA2E-207C-64A6-C76E90DBA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B1D3B2-90BD-04F8-D68C-5AAEE27D40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800059"/>
            <a:ext cx="11430747" cy="5660793"/>
          </a:xfrm>
        </p:spPr>
      </p:pic>
    </p:spTree>
    <p:extLst>
      <p:ext uri="{BB962C8B-B14F-4D97-AF65-F5344CB8AC3E}">
        <p14:creationId xmlns:p14="http://schemas.microsoft.com/office/powerpoint/2010/main" val="6862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CE236-D03A-58DE-898F-2DECBEEBF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E71A86-5EC4-CE19-F987-4A0B95621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74441"/>
            <a:ext cx="6563610" cy="7032441"/>
          </a:xfrm>
        </p:spPr>
      </p:pic>
    </p:spTree>
    <p:extLst>
      <p:ext uri="{BB962C8B-B14F-4D97-AF65-F5344CB8AC3E}">
        <p14:creationId xmlns:p14="http://schemas.microsoft.com/office/powerpoint/2010/main" val="3877002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EC0F4-020C-7AED-5AF2-EE90CC2B9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104568-FDB0-4928-1650-F69BD3ED3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627315" cy="6925927"/>
          </a:xfrm>
        </p:spPr>
      </p:pic>
    </p:spTree>
    <p:extLst>
      <p:ext uri="{BB962C8B-B14F-4D97-AF65-F5344CB8AC3E}">
        <p14:creationId xmlns:p14="http://schemas.microsoft.com/office/powerpoint/2010/main" val="4176809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451D7-4A92-D7BB-362A-9210958C1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953CB-9048-EA29-DD65-BA9D40FEE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6" y="0"/>
            <a:ext cx="7759645" cy="7337926"/>
          </a:xfrm>
        </p:spPr>
      </p:pic>
    </p:spTree>
    <p:extLst>
      <p:ext uri="{BB962C8B-B14F-4D97-AF65-F5344CB8AC3E}">
        <p14:creationId xmlns:p14="http://schemas.microsoft.com/office/powerpoint/2010/main" val="3973188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EE46B1-397D-75FB-8D32-9A9E201C7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45581E-0BA6-3B35-2725-DBA78211C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482401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7AF4B5-94D5-E8B5-E49C-983F82C84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CEC871-614C-B662-F7E0-D06F1CD37B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115616"/>
            <a:ext cx="5328592" cy="11832312"/>
          </a:xfrm>
        </p:spPr>
      </p:pic>
    </p:spTree>
    <p:extLst>
      <p:ext uri="{BB962C8B-B14F-4D97-AF65-F5344CB8AC3E}">
        <p14:creationId xmlns:p14="http://schemas.microsoft.com/office/powerpoint/2010/main" val="894495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39E931-2012-3564-BA6E-AF876D81A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80FB88-9D68-65AF-5079-503501E7A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9638"/>
            <a:ext cx="7457117" cy="6957275"/>
          </a:xfrm>
        </p:spPr>
      </p:pic>
    </p:spTree>
    <p:extLst>
      <p:ext uri="{BB962C8B-B14F-4D97-AF65-F5344CB8AC3E}">
        <p14:creationId xmlns:p14="http://schemas.microsoft.com/office/powerpoint/2010/main" val="2499023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7B371-C40D-AEA6-D029-9D973DC5D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95C620-59B0-0796-4252-F6CC038D9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46516"/>
            <a:ext cx="8823684" cy="6951032"/>
          </a:xfrm>
        </p:spPr>
      </p:pic>
    </p:spTree>
    <p:extLst>
      <p:ext uri="{BB962C8B-B14F-4D97-AF65-F5344CB8AC3E}">
        <p14:creationId xmlns:p14="http://schemas.microsoft.com/office/powerpoint/2010/main" val="1568015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EA58DE-2B94-C1DD-70CF-D47ACC5A9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8DDC19-50B5-7AA2-E0B6-D1FC5152B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5698135" cy="7889725"/>
          </a:xfrm>
        </p:spPr>
      </p:pic>
    </p:spTree>
    <p:extLst>
      <p:ext uri="{BB962C8B-B14F-4D97-AF65-F5344CB8AC3E}">
        <p14:creationId xmlns:p14="http://schemas.microsoft.com/office/powerpoint/2010/main" val="2488383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AE72C-AF79-F864-9578-92772EC51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93454-5A56-9C53-4549-D35FF13E0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3408"/>
            <a:ext cx="7416517" cy="8389407"/>
          </a:xfrm>
        </p:spPr>
      </p:pic>
    </p:spTree>
    <p:extLst>
      <p:ext uri="{BB962C8B-B14F-4D97-AF65-F5344CB8AC3E}">
        <p14:creationId xmlns:p14="http://schemas.microsoft.com/office/powerpoint/2010/main" val="84653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6062D4-3F15-F70B-9243-1601BBAE3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4A12B5-CFDD-F2D5-8409-82A9AE0DC4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2875821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2FE2EB-C70A-F1C3-D0A8-79B943F90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70EDE-1774-0050-7BAE-4EFE029D89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6525"/>
            <a:ext cx="7240519" cy="692392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1C7135C-7BC6-B035-A258-5670609BDA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661248"/>
            <a:ext cx="1162819" cy="94354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E0C808B-4616-1AC2-51F4-F9E2E4A113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1" y="5452079"/>
            <a:ext cx="2170613" cy="122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415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N°106</dc:title>
  <dc:creator>Perroquet34740</dc:creator>
  <cp:lastModifiedBy>jean-louis BEYAERT</cp:lastModifiedBy>
  <cp:revision>4</cp:revision>
  <dcterms:created xsi:type="dcterms:W3CDTF">2024-02-27T19:28:00Z</dcterms:created>
  <dcterms:modified xsi:type="dcterms:W3CDTF">2024-02-27T20:06:09Z</dcterms:modified>
</cp:coreProperties>
</file>