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4DB8-0EF2-4015-BEA9-D0139F76C092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955-39BB-4B5E-8655-AB9083764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6420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4DB8-0EF2-4015-BEA9-D0139F76C092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955-39BB-4B5E-8655-AB9083764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1254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4DB8-0EF2-4015-BEA9-D0139F76C092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955-39BB-4B5E-8655-AB9083764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0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4DB8-0EF2-4015-BEA9-D0139F76C092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955-39BB-4B5E-8655-AB9083764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847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4DB8-0EF2-4015-BEA9-D0139F76C092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955-39BB-4B5E-8655-AB9083764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50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4DB8-0EF2-4015-BEA9-D0139F76C092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955-39BB-4B5E-8655-AB9083764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8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4DB8-0EF2-4015-BEA9-D0139F76C092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955-39BB-4B5E-8655-AB9083764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147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4DB8-0EF2-4015-BEA9-D0139F76C092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955-39BB-4B5E-8655-AB9083764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5125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4DB8-0EF2-4015-BEA9-D0139F76C092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955-39BB-4B5E-8655-AB9083764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895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4DB8-0EF2-4015-BEA9-D0139F76C092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955-39BB-4B5E-8655-AB9083764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07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4DB8-0EF2-4015-BEA9-D0139F76C092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4E955-39BB-4B5E-8655-AB9083764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0538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54DB8-0EF2-4015-BEA9-D0139F76C092}" type="datetimeFigureOut">
              <a:rPr lang="fr-FR" smtClean="0"/>
              <a:t>20/02/2024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4E955-39BB-4B5E-8655-AB9083764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4558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0ED10D-0FC8-A47F-1DC7-80EA48B387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8624C97-BFC1-DA0F-A39C-067A1A3C31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529EB2-EB3E-756F-E6F0-4F2DC20473A1}"/>
              </a:ext>
            </a:extLst>
          </p:cNvPr>
          <p:cNvSpPr/>
          <p:nvPr/>
        </p:nvSpPr>
        <p:spPr>
          <a:xfrm>
            <a:off x="2135560" y="836712"/>
            <a:ext cx="775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N°105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5E3FD77-562B-999A-A247-2102D6EF1B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800" y="1457400"/>
            <a:ext cx="3600400" cy="54006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D6ED10C-A225-22F5-4833-2C11631F17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440" y="523321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185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A8E8AD-B0B3-E947-5F1F-EB2539EFC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FF67AE8-6E44-A044-C14F-57F67FC52A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29929"/>
            <a:ext cx="9014992" cy="6398141"/>
          </a:xfrm>
        </p:spPr>
      </p:pic>
    </p:spTree>
    <p:extLst>
      <p:ext uri="{BB962C8B-B14F-4D97-AF65-F5344CB8AC3E}">
        <p14:creationId xmlns:p14="http://schemas.microsoft.com/office/powerpoint/2010/main" val="1071148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24F8CC-B60C-DB70-8103-537754D96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63B897-235D-AC5F-8427-BE4AB24013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178333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C5CF70-5B35-D9B4-6B79-E8670F371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C2B15A-793E-2ED4-5639-B0D557050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9741"/>
            <a:ext cx="7197030" cy="7197030"/>
          </a:xfrm>
        </p:spPr>
      </p:pic>
    </p:spTree>
    <p:extLst>
      <p:ext uri="{BB962C8B-B14F-4D97-AF65-F5344CB8AC3E}">
        <p14:creationId xmlns:p14="http://schemas.microsoft.com/office/powerpoint/2010/main" val="4037765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A2BE18-A348-0600-40C2-4E91E5586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721C39-F6B6-E47B-CF25-B0D0496A93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2424"/>
            <a:ext cx="5331925" cy="6882847"/>
          </a:xfrm>
        </p:spPr>
      </p:pic>
    </p:spTree>
    <p:extLst>
      <p:ext uri="{BB962C8B-B14F-4D97-AF65-F5344CB8AC3E}">
        <p14:creationId xmlns:p14="http://schemas.microsoft.com/office/powerpoint/2010/main" val="324323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BA8263-5E8C-BF0D-EB75-C93D6B60A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2FCB90-5761-4706-95BA-109198A2A9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96788"/>
            <a:ext cx="7630991" cy="6912129"/>
          </a:xfrm>
        </p:spPr>
      </p:pic>
    </p:spTree>
    <p:extLst>
      <p:ext uri="{BB962C8B-B14F-4D97-AF65-F5344CB8AC3E}">
        <p14:creationId xmlns:p14="http://schemas.microsoft.com/office/powerpoint/2010/main" val="2677423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82E331-F530-6E97-8724-C87B2E343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E57AFD-A962-ACF7-EB8A-BDEA249482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842073" cy="7389440"/>
          </a:xfrm>
        </p:spPr>
      </p:pic>
    </p:spTree>
    <p:extLst>
      <p:ext uri="{BB962C8B-B14F-4D97-AF65-F5344CB8AC3E}">
        <p14:creationId xmlns:p14="http://schemas.microsoft.com/office/powerpoint/2010/main" val="141045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AE199E-0259-AE3A-D2BF-B41E26791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6FAE75-E06B-84EB-FDB9-3592B59071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118" y="116632"/>
            <a:ext cx="6943210" cy="6758411"/>
          </a:xfrm>
        </p:spPr>
      </p:pic>
    </p:spTree>
    <p:extLst>
      <p:ext uri="{BB962C8B-B14F-4D97-AF65-F5344CB8AC3E}">
        <p14:creationId xmlns:p14="http://schemas.microsoft.com/office/powerpoint/2010/main" val="80036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6A7D1D-7A9C-B936-70A8-32A1C77FC0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FA6929-FB2B-2C88-9D74-1B61739262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82562"/>
            <a:ext cx="7454783" cy="6492875"/>
          </a:xfrm>
        </p:spPr>
      </p:pic>
    </p:spTree>
    <p:extLst>
      <p:ext uri="{BB962C8B-B14F-4D97-AF65-F5344CB8AC3E}">
        <p14:creationId xmlns:p14="http://schemas.microsoft.com/office/powerpoint/2010/main" val="4182388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DD75A7-6AF3-18AB-9244-209118722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-668338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7907BD-F9E9-65B5-48B0-3F6311E152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255" y="-333551"/>
            <a:ext cx="7907841" cy="7191551"/>
          </a:xfrm>
        </p:spPr>
      </p:pic>
    </p:spTree>
    <p:extLst>
      <p:ext uri="{BB962C8B-B14F-4D97-AF65-F5344CB8AC3E}">
        <p14:creationId xmlns:p14="http://schemas.microsoft.com/office/powerpoint/2010/main" val="2796516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6A2D73-9F25-EB8A-A9BA-053EE5980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2427C3-A956-C263-BBC6-B91E27A7C4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614858"/>
            <a:ext cx="9912031" cy="5628283"/>
          </a:xfrm>
        </p:spPr>
      </p:pic>
    </p:spTree>
    <p:extLst>
      <p:ext uri="{BB962C8B-B14F-4D97-AF65-F5344CB8AC3E}">
        <p14:creationId xmlns:p14="http://schemas.microsoft.com/office/powerpoint/2010/main" val="1448183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0EF8B8-FB2C-F3D9-30C4-8EF00E34C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667A72-B484-3206-1591-28ECD9747C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691680"/>
            <a:ext cx="5832648" cy="12962679"/>
          </a:xfrm>
        </p:spPr>
      </p:pic>
    </p:spTree>
    <p:extLst>
      <p:ext uri="{BB962C8B-B14F-4D97-AF65-F5344CB8AC3E}">
        <p14:creationId xmlns:p14="http://schemas.microsoft.com/office/powerpoint/2010/main" val="14745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2F2489-2260-3211-7E45-4BB532328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CDD3D7-D5AA-E25D-EA46-350B871B27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351265" cy="6698600"/>
          </a:xfrm>
        </p:spPr>
      </p:pic>
    </p:spTree>
    <p:extLst>
      <p:ext uri="{BB962C8B-B14F-4D97-AF65-F5344CB8AC3E}">
        <p14:creationId xmlns:p14="http://schemas.microsoft.com/office/powerpoint/2010/main" val="407457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AFD55D-E031-CB4B-6CB9-9EF4F25BE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12E47A-FE46-DF02-E963-11F2DF8D96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67" y="0"/>
            <a:ext cx="5273673" cy="6777572"/>
          </a:xfrm>
        </p:spPr>
      </p:pic>
    </p:spTree>
    <p:extLst>
      <p:ext uri="{BB962C8B-B14F-4D97-AF65-F5344CB8AC3E}">
        <p14:creationId xmlns:p14="http://schemas.microsoft.com/office/powerpoint/2010/main" val="2970760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F5FE21-F35B-275F-4C6C-805053A7E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155CC1-0A3D-0DF9-310C-DF480E06FE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361" y="277817"/>
            <a:ext cx="9021278" cy="6302366"/>
          </a:xfrm>
        </p:spPr>
      </p:pic>
    </p:spTree>
    <p:extLst>
      <p:ext uri="{BB962C8B-B14F-4D97-AF65-F5344CB8AC3E}">
        <p14:creationId xmlns:p14="http://schemas.microsoft.com/office/powerpoint/2010/main" val="3193333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CB43B5-3CA3-B976-9477-D402A9634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40DC84-344A-F4AF-539D-38D8DBB2C5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488" y="0"/>
            <a:ext cx="6919871" cy="7525031"/>
          </a:xfrm>
        </p:spPr>
      </p:pic>
    </p:spTree>
    <p:extLst>
      <p:ext uri="{BB962C8B-B14F-4D97-AF65-F5344CB8AC3E}">
        <p14:creationId xmlns:p14="http://schemas.microsoft.com/office/powerpoint/2010/main" val="2665731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268FE9-F53B-2B35-E263-FB5986D02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B0702A-575D-1A09-8B32-7C65071C8A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99392"/>
            <a:ext cx="6214801" cy="6864638"/>
          </a:xfrm>
        </p:spPr>
      </p:pic>
    </p:spTree>
    <p:extLst>
      <p:ext uri="{BB962C8B-B14F-4D97-AF65-F5344CB8AC3E}">
        <p14:creationId xmlns:p14="http://schemas.microsoft.com/office/powerpoint/2010/main" val="2173745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CC4F6D-36A7-10AB-9939-96EFB287E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F405DD-D2B1-95F4-D2B4-CFE03FB38F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696" y="0"/>
            <a:ext cx="5633567" cy="6920313"/>
          </a:xfrm>
        </p:spPr>
      </p:pic>
    </p:spTree>
    <p:extLst>
      <p:ext uri="{BB962C8B-B14F-4D97-AF65-F5344CB8AC3E}">
        <p14:creationId xmlns:p14="http://schemas.microsoft.com/office/powerpoint/2010/main" val="366985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41993B-1370-31A6-4CE5-00F4632D3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F0A5EB-EF15-7E99-47E5-017B865EDB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144919" cy="6818915"/>
          </a:xfrm>
        </p:spPr>
      </p:pic>
    </p:spTree>
    <p:extLst>
      <p:ext uri="{BB962C8B-B14F-4D97-AF65-F5344CB8AC3E}">
        <p14:creationId xmlns:p14="http://schemas.microsoft.com/office/powerpoint/2010/main" val="1438725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7A01F3-53A8-6F2F-3352-62F27F7EF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794171-2702-DF2A-7F25-293E2C6E31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5245"/>
            <a:ext cx="10515600" cy="6747510"/>
          </a:xfrm>
        </p:spPr>
      </p:pic>
    </p:spTree>
    <p:extLst>
      <p:ext uri="{BB962C8B-B14F-4D97-AF65-F5344CB8AC3E}">
        <p14:creationId xmlns:p14="http://schemas.microsoft.com/office/powerpoint/2010/main" val="2062917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B41864-1F8C-6D5F-EFE7-66EEBD976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648F79-D4FB-C25E-EA3E-38247C05FE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10071065" cy="7096372"/>
          </a:xfrm>
        </p:spPr>
      </p:pic>
    </p:spTree>
    <p:extLst>
      <p:ext uri="{BB962C8B-B14F-4D97-AF65-F5344CB8AC3E}">
        <p14:creationId xmlns:p14="http://schemas.microsoft.com/office/powerpoint/2010/main" val="3221845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6C1277-B475-9193-EAF8-5BB3A23BD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5D8FBD-571C-3917-EA07-FEFFCBF3D2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11805"/>
            <a:ext cx="9438022" cy="6434389"/>
          </a:xfrm>
        </p:spPr>
      </p:pic>
    </p:spTree>
    <p:extLst>
      <p:ext uri="{BB962C8B-B14F-4D97-AF65-F5344CB8AC3E}">
        <p14:creationId xmlns:p14="http://schemas.microsoft.com/office/powerpoint/2010/main" val="1654946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D6061A-D165-6A65-50CB-EDBCDC056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827B43-3C71-64DC-CDF3-7E256BCEA7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840760" cy="6840760"/>
          </a:xfrm>
        </p:spPr>
      </p:pic>
    </p:spTree>
    <p:extLst>
      <p:ext uri="{BB962C8B-B14F-4D97-AF65-F5344CB8AC3E}">
        <p14:creationId xmlns:p14="http://schemas.microsoft.com/office/powerpoint/2010/main" val="2083225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98F15B-9D89-B717-18C2-9A2EBCD56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6219F0-ACC6-ACD8-FD30-AE348E9C49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537" y="0"/>
            <a:ext cx="6855775" cy="6777573"/>
          </a:xfrm>
        </p:spPr>
      </p:pic>
    </p:spTree>
    <p:extLst>
      <p:ext uri="{BB962C8B-B14F-4D97-AF65-F5344CB8AC3E}">
        <p14:creationId xmlns:p14="http://schemas.microsoft.com/office/powerpoint/2010/main" val="15425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CD2213-D9CC-CB23-068C-CE8401270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CD1583-B9E2-831C-39B3-3F77C8F6B8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095" y="0"/>
            <a:ext cx="4817129" cy="6881615"/>
          </a:xfrm>
        </p:spPr>
      </p:pic>
    </p:spTree>
    <p:extLst>
      <p:ext uri="{BB962C8B-B14F-4D97-AF65-F5344CB8AC3E}">
        <p14:creationId xmlns:p14="http://schemas.microsoft.com/office/powerpoint/2010/main" val="638734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3DC73E-5FD9-EBF6-0135-3102A9691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E6FCAF-22A2-A88E-FF73-0A8F73139E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899" y="0"/>
            <a:ext cx="7311437" cy="6824008"/>
          </a:xfrm>
        </p:spPr>
      </p:pic>
    </p:spTree>
    <p:extLst>
      <p:ext uri="{BB962C8B-B14F-4D97-AF65-F5344CB8AC3E}">
        <p14:creationId xmlns:p14="http://schemas.microsoft.com/office/powerpoint/2010/main" val="286043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5DA3AD-EA88-6823-8F45-9835B408B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400D59-4974-F76C-E55B-85005F9EB9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721" y="0"/>
            <a:ext cx="6057559" cy="6852182"/>
          </a:xfrm>
        </p:spPr>
      </p:pic>
    </p:spTree>
    <p:extLst>
      <p:ext uri="{BB962C8B-B14F-4D97-AF65-F5344CB8AC3E}">
        <p14:creationId xmlns:p14="http://schemas.microsoft.com/office/powerpoint/2010/main" val="275774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6AC0D0-ADC2-837B-6DA8-9333EC9AE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899ABD-EB55-E056-A63A-A8356CCD20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298" y="0"/>
            <a:ext cx="6802013" cy="6814945"/>
          </a:xfrm>
        </p:spPr>
      </p:pic>
    </p:spTree>
    <p:extLst>
      <p:ext uri="{BB962C8B-B14F-4D97-AF65-F5344CB8AC3E}">
        <p14:creationId xmlns:p14="http://schemas.microsoft.com/office/powerpoint/2010/main" val="333298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1D4C28-A29B-BDA0-D50A-F583C0C99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27C947-1067-5936-922A-21381CDDCA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35521"/>
            <a:ext cx="8621672" cy="6586957"/>
          </a:xfrm>
        </p:spPr>
      </p:pic>
    </p:spTree>
    <p:extLst>
      <p:ext uri="{BB962C8B-B14F-4D97-AF65-F5344CB8AC3E}">
        <p14:creationId xmlns:p14="http://schemas.microsoft.com/office/powerpoint/2010/main" val="743193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99BFB8-83B9-267F-883A-AAFB33694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8F33BD-03B3-DBEE-BA32-1C6033CFF6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1" y="0"/>
            <a:ext cx="5574969" cy="7302574"/>
          </a:xfrm>
        </p:spPr>
      </p:pic>
    </p:spTree>
    <p:extLst>
      <p:ext uri="{BB962C8B-B14F-4D97-AF65-F5344CB8AC3E}">
        <p14:creationId xmlns:p14="http://schemas.microsoft.com/office/powerpoint/2010/main" val="1058661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ACB7F9-E6F3-380E-8FCA-E91A419F3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2F9E44-D365-3A9D-DFFE-ECA4DB929E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614811" cy="6937219"/>
          </a:xfrm>
        </p:spPr>
      </p:pic>
    </p:spTree>
    <p:extLst>
      <p:ext uri="{BB962C8B-B14F-4D97-AF65-F5344CB8AC3E}">
        <p14:creationId xmlns:p14="http://schemas.microsoft.com/office/powerpoint/2010/main" val="3732850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C93F92-F0CB-4C51-194A-DA9CE602A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798EB9-0616-8BA3-F97E-6F418F0D85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611630" cy="6826541"/>
          </a:xfrm>
        </p:spPr>
      </p:pic>
    </p:spTree>
    <p:extLst>
      <p:ext uri="{BB962C8B-B14F-4D97-AF65-F5344CB8AC3E}">
        <p14:creationId xmlns:p14="http://schemas.microsoft.com/office/powerpoint/2010/main" val="178272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7B0519-FECE-12A8-53A1-C50D90E82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F44319-DDDA-A2CB-5751-CF4419F30B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184" y="0"/>
            <a:ext cx="6705033" cy="6858000"/>
          </a:xfrm>
        </p:spPr>
      </p:pic>
    </p:spTree>
    <p:extLst>
      <p:ext uri="{BB962C8B-B14F-4D97-AF65-F5344CB8AC3E}">
        <p14:creationId xmlns:p14="http://schemas.microsoft.com/office/powerpoint/2010/main" val="620199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E7495A-0011-8173-E624-A6BC6AF46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FA185B-64F2-D2BD-3A10-C7C905D01F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2557120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374FD6-9DEB-50A5-AF2A-B5099F85A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51B9FA-35DB-2EE9-6C2F-8A3EA5746E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239" y="0"/>
            <a:ext cx="7045522" cy="6858000"/>
          </a:xfrm>
        </p:spPr>
      </p:pic>
    </p:spTree>
    <p:extLst>
      <p:ext uri="{BB962C8B-B14F-4D97-AF65-F5344CB8AC3E}">
        <p14:creationId xmlns:p14="http://schemas.microsoft.com/office/powerpoint/2010/main" val="2554957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D2098D-78E9-5C0F-F99A-513604280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AA3A3B-A622-B2E5-C491-A31BDF888F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1010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92734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A96FA1-D368-5E05-4756-58E782B74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56F4AD-C408-872B-CADD-E9422DCE09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45946" cy="6858000"/>
          </a:xfrm>
        </p:spPr>
      </p:pic>
    </p:spTree>
    <p:extLst>
      <p:ext uri="{BB962C8B-B14F-4D97-AF65-F5344CB8AC3E}">
        <p14:creationId xmlns:p14="http://schemas.microsoft.com/office/powerpoint/2010/main" val="3152338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794E9E-DE11-7FF3-4E45-532FFCB47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AC2316-19ED-EFD1-D78D-DFAA5E18FF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106624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211499-EE39-81EF-510B-94A96BCE8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347F7D-F986-8760-5C06-665202DBB8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9589"/>
            <a:ext cx="8487138" cy="6848411"/>
          </a:xfrm>
        </p:spPr>
      </p:pic>
    </p:spTree>
    <p:extLst>
      <p:ext uri="{BB962C8B-B14F-4D97-AF65-F5344CB8AC3E}">
        <p14:creationId xmlns:p14="http://schemas.microsoft.com/office/powerpoint/2010/main" val="4054563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9752E9-7CF2-FCD6-7218-462980350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E114FB-7BE4-817A-2C95-C383644403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70144"/>
            <a:ext cx="8347858" cy="6998288"/>
          </a:xfrm>
        </p:spPr>
      </p:pic>
    </p:spTree>
    <p:extLst>
      <p:ext uri="{BB962C8B-B14F-4D97-AF65-F5344CB8AC3E}">
        <p14:creationId xmlns:p14="http://schemas.microsoft.com/office/powerpoint/2010/main" val="2258394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7C4D62-23AE-EAAF-1C23-BC6F8C877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9D2C74-6D9B-86DD-F232-A43C0CCEA1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026" y="-387424"/>
            <a:ext cx="7200799" cy="9001000"/>
          </a:xfrm>
        </p:spPr>
      </p:pic>
    </p:spTree>
    <p:extLst>
      <p:ext uri="{BB962C8B-B14F-4D97-AF65-F5344CB8AC3E}">
        <p14:creationId xmlns:p14="http://schemas.microsoft.com/office/powerpoint/2010/main" val="2354556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5B4879-1706-A8BE-1711-B7B899D58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BAA133-85D8-542D-97CA-FCF06486F3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503" y="-99392"/>
            <a:ext cx="5571761" cy="7150075"/>
          </a:xfrm>
        </p:spPr>
      </p:pic>
    </p:spTree>
    <p:extLst>
      <p:ext uri="{BB962C8B-B14F-4D97-AF65-F5344CB8AC3E}">
        <p14:creationId xmlns:p14="http://schemas.microsoft.com/office/powerpoint/2010/main" val="491664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8CDB08-FA8C-9EBA-4BA6-B6340978F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CEA4DE-2AB9-98CF-BB79-46CB91A6CB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552" y="0"/>
            <a:ext cx="7183784" cy="6910637"/>
          </a:xfrm>
        </p:spPr>
      </p:pic>
    </p:spTree>
    <p:extLst>
      <p:ext uri="{BB962C8B-B14F-4D97-AF65-F5344CB8AC3E}">
        <p14:creationId xmlns:p14="http://schemas.microsoft.com/office/powerpoint/2010/main" val="2714072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BE0591-6B16-008E-BA9A-C8893EEB1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AC2F37-94DF-C61D-DEF2-664BBD0FC9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292" y="-1899592"/>
            <a:ext cx="9689260" cy="12111577"/>
          </a:xfrm>
        </p:spPr>
      </p:pic>
    </p:spTree>
    <p:extLst>
      <p:ext uri="{BB962C8B-B14F-4D97-AF65-F5344CB8AC3E}">
        <p14:creationId xmlns:p14="http://schemas.microsoft.com/office/powerpoint/2010/main" val="65990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0BE4D9-5546-D190-E9F5-803CB8DD7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E4AE6A-74EF-05D9-A4C4-98C6614DD8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776472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CBDB73-84A7-A8A4-1168-AFD9933AC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5D7814-3876-F2DB-BDEC-19350AB2D8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91231"/>
            <a:ext cx="8995973" cy="6746980"/>
          </a:xfrm>
        </p:spPr>
      </p:pic>
    </p:spTree>
    <p:extLst>
      <p:ext uri="{BB962C8B-B14F-4D97-AF65-F5344CB8AC3E}">
        <p14:creationId xmlns:p14="http://schemas.microsoft.com/office/powerpoint/2010/main" val="72534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9D0B99-0CF1-0C26-63A3-5BF8CBE50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43DBB4-B451-0389-074D-097B83676E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216" y="0"/>
            <a:ext cx="5796064" cy="7079756"/>
          </a:xfrm>
        </p:spPr>
      </p:pic>
    </p:spTree>
    <p:extLst>
      <p:ext uri="{BB962C8B-B14F-4D97-AF65-F5344CB8AC3E}">
        <p14:creationId xmlns:p14="http://schemas.microsoft.com/office/powerpoint/2010/main" val="379309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A3F55D-9BC1-65AC-F038-4C5354D63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F384A9-BBB1-3204-4D07-77096BE27D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122" y="-387424"/>
            <a:ext cx="6097166" cy="7634714"/>
          </a:xfrm>
        </p:spPr>
      </p:pic>
    </p:spTree>
    <p:extLst>
      <p:ext uri="{BB962C8B-B14F-4D97-AF65-F5344CB8AC3E}">
        <p14:creationId xmlns:p14="http://schemas.microsoft.com/office/powerpoint/2010/main" val="109560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E01D95-7EBF-CA26-CF07-AB7D2DEA9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6C877F0-E88C-742C-AD72-0B0CAB578E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487337"/>
            <a:ext cx="8008796" cy="5947306"/>
          </a:xfrm>
        </p:spPr>
      </p:pic>
    </p:spTree>
    <p:extLst>
      <p:ext uri="{BB962C8B-B14F-4D97-AF65-F5344CB8AC3E}">
        <p14:creationId xmlns:p14="http://schemas.microsoft.com/office/powerpoint/2010/main" val="1265331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8344CE-2FD7-75D0-79FF-590BF86D2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58FA1E3B-B44D-4E6D-6DF8-E07753168F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846" y="-90598"/>
            <a:ext cx="5602307" cy="6948598"/>
          </a:xfr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78ADEE87-6835-325A-3201-559740DFDC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4019" y="5644381"/>
            <a:ext cx="1045679" cy="848494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D9CCD69F-0481-6DCC-01BE-0810AF5413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5492621"/>
            <a:ext cx="2034786" cy="115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665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N°105</dc:title>
  <dc:creator>Perroquet34740</dc:creator>
  <cp:lastModifiedBy>jean-louis BEYAERT</cp:lastModifiedBy>
  <cp:revision>3</cp:revision>
  <dcterms:created xsi:type="dcterms:W3CDTF">2024-02-20T19:31:37Z</dcterms:created>
  <dcterms:modified xsi:type="dcterms:W3CDTF">2024-02-20T20:04:33Z</dcterms:modified>
</cp:coreProperties>
</file>