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5" r:id="rId27"/>
    <p:sldId id="281" r:id="rId28"/>
    <p:sldId id="282" r:id="rId29"/>
    <p:sldId id="287" r:id="rId30"/>
    <p:sldId id="288" r:id="rId31"/>
    <p:sldId id="283" r:id="rId32"/>
    <p:sldId id="289" r:id="rId33"/>
    <p:sldId id="284" r:id="rId34"/>
    <p:sldId id="286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5" r:id="rId47"/>
    <p:sldId id="301" r:id="rId48"/>
    <p:sldId id="302" r:id="rId49"/>
    <p:sldId id="304" r:id="rId50"/>
    <p:sldId id="303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564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162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576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092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6788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415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45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419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03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518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53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D3FFC-EFA9-4499-8E12-B6E56A500A6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A6E8F-71D7-4DD0-AD63-25894493D4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3644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565A53-07FB-ADFD-13E0-5693AF328C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A15A4BC-A894-1886-9148-E869EB7EF81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4B59A0-9155-FE5C-812C-EFBE98E90154}"/>
              </a:ext>
            </a:extLst>
          </p:cNvPr>
          <p:cNvSpPr/>
          <p:nvPr/>
        </p:nvSpPr>
        <p:spPr>
          <a:xfrm>
            <a:off x="2135560" y="332656"/>
            <a:ext cx="77508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HUMOUR EN VRAC N°104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923A131-2907-C9D6-9F07-C248D905CD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905" y="1340768"/>
            <a:ext cx="5010150" cy="501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B1770C6-1F9E-9791-AC65-CB2AF0DFF1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578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242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DDAEDA-8229-DD77-B1FA-8938B73CE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D3C63D-BBFD-329D-F200-C9C4FEDCB6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052" y="-387424"/>
            <a:ext cx="4415515" cy="7848872"/>
          </a:xfrm>
        </p:spPr>
      </p:pic>
    </p:spTree>
    <p:extLst>
      <p:ext uri="{BB962C8B-B14F-4D97-AF65-F5344CB8AC3E}">
        <p14:creationId xmlns:p14="http://schemas.microsoft.com/office/powerpoint/2010/main" val="147399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C93B47-4798-A6C2-71F5-6B2B602F5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F1A40A-0ED5-FCC8-E00F-14B21E45B2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6151600" cy="7461448"/>
          </a:xfrm>
        </p:spPr>
      </p:pic>
    </p:spTree>
    <p:extLst>
      <p:ext uri="{BB962C8B-B14F-4D97-AF65-F5344CB8AC3E}">
        <p14:creationId xmlns:p14="http://schemas.microsoft.com/office/powerpoint/2010/main" val="181749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F6979-ACDC-90FF-0319-3ACFA3C22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DA1492-16AE-4D7C-47C2-D5B70A30CB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640" y="-171400"/>
            <a:ext cx="4671488" cy="7140451"/>
          </a:xfrm>
        </p:spPr>
      </p:pic>
    </p:spTree>
    <p:extLst>
      <p:ext uri="{BB962C8B-B14F-4D97-AF65-F5344CB8AC3E}">
        <p14:creationId xmlns:p14="http://schemas.microsoft.com/office/powerpoint/2010/main" val="127806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EA92B2-57F2-F077-D140-C35638060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BEE83D-4D78-DBA0-3B2D-3B1EE48672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156" y="-243408"/>
            <a:ext cx="7857244" cy="7344816"/>
          </a:xfrm>
        </p:spPr>
      </p:pic>
    </p:spTree>
    <p:extLst>
      <p:ext uri="{BB962C8B-B14F-4D97-AF65-F5344CB8AC3E}">
        <p14:creationId xmlns:p14="http://schemas.microsoft.com/office/powerpoint/2010/main" val="422545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95C6A0-CA3C-A7CF-1CD7-8B3771596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6F487B-721E-33E4-0EDE-F767E85B64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607" y="116632"/>
            <a:ext cx="9072374" cy="7920880"/>
          </a:xfrm>
        </p:spPr>
      </p:pic>
    </p:spTree>
    <p:extLst>
      <p:ext uri="{BB962C8B-B14F-4D97-AF65-F5344CB8AC3E}">
        <p14:creationId xmlns:p14="http://schemas.microsoft.com/office/powerpoint/2010/main" val="18451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FFAD98-194B-636D-7B33-DDA94D924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17A2D8-58BF-27CB-23EA-666D9E1EE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14" y="0"/>
            <a:ext cx="5065655" cy="6741368"/>
          </a:xfrm>
        </p:spPr>
      </p:pic>
    </p:spTree>
    <p:extLst>
      <p:ext uri="{BB962C8B-B14F-4D97-AF65-F5344CB8AC3E}">
        <p14:creationId xmlns:p14="http://schemas.microsoft.com/office/powerpoint/2010/main" val="1271344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17F5F6-EF1F-96F4-7F79-3C12CBA78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1D6B07-3C14-6036-C8CA-8FC8401194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722" y="188640"/>
            <a:ext cx="6999606" cy="6593833"/>
          </a:xfrm>
        </p:spPr>
      </p:pic>
    </p:spTree>
    <p:extLst>
      <p:ext uri="{BB962C8B-B14F-4D97-AF65-F5344CB8AC3E}">
        <p14:creationId xmlns:p14="http://schemas.microsoft.com/office/powerpoint/2010/main" val="394702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8E824E-7160-91D7-C0E2-243B681C4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7BA2A9-3763-A0F9-1E84-C8104A6FA8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001" y="0"/>
            <a:ext cx="6570870" cy="6957392"/>
          </a:xfrm>
        </p:spPr>
      </p:pic>
    </p:spTree>
    <p:extLst>
      <p:ext uri="{BB962C8B-B14F-4D97-AF65-F5344CB8AC3E}">
        <p14:creationId xmlns:p14="http://schemas.microsoft.com/office/powerpoint/2010/main" val="790419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32ACD9-B126-6DE5-F0FA-1F93CE7C7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786E39-B9F1-6935-A9BC-05C4947A1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D443B0E-740D-C09E-3DFE-9B1DCCF398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701816" cy="6816108"/>
          </a:xfrm>
        </p:spPr>
      </p:pic>
    </p:spTree>
    <p:extLst>
      <p:ext uri="{BB962C8B-B14F-4D97-AF65-F5344CB8AC3E}">
        <p14:creationId xmlns:p14="http://schemas.microsoft.com/office/powerpoint/2010/main" val="1794015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A7521C-53C6-76F6-C872-1312AF269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5858E1-3294-1F5E-C142-8F7576DC8E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076" y="260648"/>
            <a:ext cx="6419219" cy="6394812"/>
          </a:xfrm>
        </p:spPr>
      </p:pic>
    </p:spTree>
    <p:extLst>
      <p:ext uri="{BB962C8B-B14F-4D97-AF65-F5344CB8AC3E}">
        <p14:creationId xmlns:p14="http://schemas.microsoft.com/office/powerpoint/2010/main" val="146152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01EBA7-3FA0-49A5-ABB6-B2BEFEE36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5787F9-92DC-195A-9279-1ED3A0F2C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498428" cy="6741368"/>
          </a:xfrm>
        </p:spPr>
      </p:pic>
    </p:spTree>
    <p:extLst>
      <p:ext uri="{BB962C8B-B14F-4D97-AF65-F5344CB8AC3E}">
        <p14:creationId xmlns:p14="http://schemas.microsoft.com/office/powerpoint/2010/main" val="48473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B72BE3-AAC6-F0F5-F83C-8EC3A051A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7E4C88-03F8-5826-CABA-16F79CBB2D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810" y="0"/>
            <a:ext cx="5299845" cy="6858000"/>
          </a:xfrm>
        </p:spPr>
      </p:pic>
    </p:spTree>
    <p:extLst>
      <p:ext uri="{BB962C8B-B14F-4D97-AF65-F5344CB8AC3E}">
        <p14:creationId xmlns:p14="http://schemas.microsoft.com/office/powerpoint/2010/main" val="3865409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39DB49-6790-150A-7DB3-840A87BA9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A33866-2250-8746-CD32-416FC03F54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916" y="-15296"/>
            <a:ext cx="6336168" cy="6480720"/>
          </a:xfrm>
        </p:spPr>
      </p:pic>
    </p:spTree>
    <p:extLst>
      <p:ext uri="{BB962C8B-B14F-4D97-AF65-F5344CB8AC3E}">
        <p14:creationId xmlns:p14="http://schemas.microsoft.com/office/powerpoint/2010/main" val="33248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5B7803-785F-0D53-8A25-B236E6BE8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3CD38B-FFE1-43D1-AA76-4F72E17ECB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94320"/>
            <a:ext cx="6861481" cy="6669360"/>
          </a:xfrm>
        </p:spPr>
      </p:pic>
    </p:spTree>
    <p:extLst>
      <p:ext uri="{BB962C8B-B14F-4D97-AF65-F5344CB8AC3E}">
        <p14:creationId xmlns:p14="http://schemas.microsoft.com/office/powerpoint/2010/main" val="176020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7A15E4-EF51-8DCE-BD0A-175759A95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A6A9C5-B305-B8DA-F0A1-5025836724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88640"/>
            <a:ext cx="6957392" cy="6957392"/>
          </a:xfrm>
        </p:spPr>
      </p:pic>
    </p:spTree>
    <p:extLst>
      <p:ext uri="{BB962C8B-B14F-4D97-AF65-F5344CB8AC3E}">
        <p14:creationId xmlns:p14="http://schemas.microsoft.com/office/powerpoint/2010/main" val="28235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B8AE54-F9F4-E59C-06BB-97D51C74E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D08A58-BCB9-1C71-CBFF-33F6AF32C0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819472"/>
            <a:ext cx="7592056" cy="8208912"/>
          </a:xfrm>
        </p:spPr>
      </p:pic>
    </p:spTree>
    <p:extLst>
      <p:ext uri="{BB962C8B-B14F-4D97-AF65-F5344CB8AC3E}">
        <p14:creationId xmlns:p14="http://schemas.microsoft.com/office/powerpoint/2010/main" val="190480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010292-757F-53D6-AA37-34A8F85AF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18E79D0-7283-4729-A40D-5742E4AD58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638" y="0"/>
            <a:ext cx="5642626" cy="6912218"/>
          </a:xfrm>
        </p:spPr>
      </p:pic>
    </p:spTree>
    <p:extLst>
      <p:ext uri="{BB962C8B-B14F-4D97-AF65-F5344CB8AC3E}">
        <p14:creationId xmlns:p14="http://schemas.microsoft.com/office/powerpoint/2010/main" val="354584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6B86B9-233A-6814-A210-68648616A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9E59E1-471A-5AF5-9BE3-215622EB8E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365125"/>
            <a:ext cx="9580742" cy="5992660"/>
          </a:xfrm>
        </p:spPr>
      </p:pic>
    </p:spTree>
    <p:extLst>
      <p:ext uri="{BB962C8B-B14F-4D97-AF65-F5344CB8AC3E}">
        <p14:creationId xmlns:p14="http://schemas.microsoft.com/office/powerpoint/2010/main" val="121803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B6C70B-3036-61A8-ECA8-EA356D98E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0F3342-2F30-6A0D-9F38-567B5051AC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192" y="0"/>
            <a:ext cx="4776437" cy="6858000"/>
          </a:xfrm>
        </p:spPr>
      </p:pic>
    </p:spTree>
    <p:extLst>
      <p:ext uri="{BB962C8B-B14F-4D97-AF65-F5344CB8AC3E}">
        <p14:creationId xmlns:p14="http://schemas.microsoft.com/office/powerpoint/2010/main" val="1066895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F527EB-0454-71C1-BCC2-A94511A74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985978E-4082-3E06-8613-0A2F6FA0B0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047" y="0"/>
            <a:ext cx="8586786" cy="6858000"/>
          </a:xfrm>
        </p:spPr>
      </p:pic>
    </p:spTree>
    <p:extLst>
      <p:ext uri="{BB962C8B-B14F-4D97-AF65-F5344CB8AC3E}">
        <p14:creationId xmlns:p14="http://schemas.microsoft.com/office/powerpoint/2010/main" val="2834489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50ED10-23D0-5ABD-90C9-DB1D1D0D8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30124E-63B5-44F4-9521-AD5BCDEA2D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6943"/>
            <a:ext cx="7397029" cy="8435762"/>
          </a:xfrm>
        </p:spPr>
      </p:pic>
    </p:spTree>
    <p:extLst>
      <p:ext uri="{BB962C8B-B14F-4D97-AF65-F5344CB8AC3E}">
        <p14:creationId xmlns:p14="http://schemas.microsoft.com/office/powerpoint/2010/main" val="290034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CA997E-0416-169B-28FD-3E19DB35D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262D3D-F4A0-423F-8F0A-CAC58091A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379" y="0"/>
            <a:ext cx="5989781" cy="6813376"/>
          </a:xfrm>
        </p:spPr>
      </p:pic>
    </p:spTree>
    <p:extLst>
      <p:ext uri="{BB962C8B-B14F-4D97-AF65-F5344CB8AC3E}">
        <p14:creationId xmlns:p14="http://schemas.microsoft.com/office/powerpoint/2010/main" val="292280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94F3D7-63B3-0954-D8C6-56DC346C7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679F0A-EE43-AC89-1116-5144FE8344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8316"/>
            <a:ext cx="8988491" cy="6741368"/>
          </a:xfrm>
        </p:spPr>
      </p:pic>
    </p:spTree>
    <p:extLst>
      <p:ext uri="{BB962C8B-B14F-4D97-AF65-F5344CB8AC3E}">
        <p14:creationId xmlns:p14="http://schemas.microsoft.com/office/powerpoint/2010/main" val="264369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6EC899-4673-021E-1518-38F2141ED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DBF00E-4FFC-985D-07A7-452BDCF503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36519"/>
            <a:ext cx="8779949" cy="6584962"/>
          </a:xfrm>
        </p:spPr>
      </p:pic>
    </p:spTree>
    <p:extLst>
      <p:ext uri="{BB962C8B-B14F-4D97-AF65-F5344CB8AC3E}">
        <p14:creationId xmlns:p14="http://schemas.microsoft.com/office/powerpoint/2010/main" val="616360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B8EAED-66E2-1148-3AAD-E3FA4F142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A1744F-6AF5-3DDE-0890-3F5347DA18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88640"/>
            <a:ext cx="6840760" cy="6840760"/>
          </a:xfrm>
        </p:spPr>
      </p:pic>
    </p:spTree>
    <p:extLst>
      <p:ext uri="{BB962C8B-B14F-4D97-AF65-F5344CB8AC3E}">
        <p14:creationId xmlns:p14="http://schemas.microsoft.com/office/powerpoint/2010/main" val="204393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C0CC6-4E15-7078-ADCF-4C87DC9F7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622754-B882-C51B-7B49-5B8EC712F1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451" y="116632"/>
            <a:ext cx="8988490" cy="6741368"/>
          </a:xfrm>
        </p:spPr>
      </p:pic>
    </p:spTree>
    <p:extLst>
      <p:ext uri="{BB962C8B-B14F-4D97-AF65-F5344CB8AC3E}">
        <p14:creationId xmlns:p14="http://schemas.microsoft.com/office/powerpoint/2010/main" val="249330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2FCEB2-79A5-4F7E-0C8B-C99196783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024848-9B14-8EA9-D044-26AA5690AE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99392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15098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1386EF-938E-EDD8-5611-93A134506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2B5203-ED4E-D35B-5BCD-CA9C9E4711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543" y="0"/>
            <a:ext cx="5955029" cy="6858000"/>
          </a:xfrm>
        </p:spPr>
      </p:pic>
    </p:spTree>
    <p:extLst>
      <p:ext uri="{BB962C8B-B14F-4D97-AF65-F5344CB8AC3E}">
        <p14:creationId xmlns:p14="http://schemas.microsoft.com/office/powerpoint/2010/main" val="2753505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CEB568-3F98-F5A7-6510-03C2B6ADD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8B5EC5-01B2-1300-9DA8-DE085A21A2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474" y="-1323528"/>
            <a:ext cx="5678781" cy="8960816"/>
          </a:xfrm>
        </p:spPr>
      </p:pic>
    </p:spTree>
    <p:extLst>
      <p:ext uri="{BB962C8B-B14F-4D97-AF65-F5344CB8AC3E}">
        <p14:creationId xmlns:p14="http://schemas.microsoft.com/office/powerpoint/2010/main" val="186333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93AB97-329B-BCF9-E8E4-B7AD27D19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9C0C34-491F-0A9A-C545-6600956117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94" y="-387424"/>
            <a:ext cx="9788061" cy="7341046"/>
          </a:xfrm>
        </p:spPr>
      </p:pic>
    </p:spTree>
    <p:extLst>
      <p:ext uri="{BB962C8B-B14F-4D97-AF65-F5344CB8AC3E}">
        <p14:creationId xmlns:p14="http://schemas.microsoft.com/office/powerpoint/2010/main" val="3364993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0C2A9C-6ACF-D744-7920-555897B5E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9095C9-B03F-6900-C65C-D9C916BD02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391" y="0"/>
            <a:ext cx="4959384" cy="6741368"/>
          </a:xfrm>
        </p:spPr>
      </p:pic>
    </p:spTree>
    <p:extLst>
      <p:ext uri="{BB962C8B-B14F-4D97-AF65-F5344CB8AC3E}">
        <p14:creationId xmlns:p14="http://schemas.microsoft.com/office/powerpoint/2010/main" val="274890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71B458-44B6-3EC8-9486-8455806E6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CA332E-9E62-6C50-4FE4-E1706FE548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85700"/>
            <a:ext cx="9372533" cy="7029400"/>
          </a:xfrm>
        </p:spPr>
      </p:pic>
    </p:spTree>
    <p:extLst>
      <p:ext uri="{BB962C8B-B14F-4D97-AF65-F5344CB8AC3E}">
        <p14:creationId xmlns:p14="http://schemas.microsoft.com/office/powerpoint/2010/main" val="188223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B17478-271A-B995-FB52-56824C313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7EFDA8-7408-6F67-97F5-658C0B97DD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87149"/>
            <a:ext cx="7829373" cy="6483701"/>
          </a:xfrm>
        </p:spPr>
      </p:pic>
    </p:spTree>
    <p:extLst>
      <p:ext uri="{BB962C8B-B14F-4D97-AF65-F5344CB8AC3E}">
        <p14:creationId xmlns:p14="http://schemas.microsoft.com/office/powerpoint/2010/main" val="395084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048C53-EC07-CC9C-F7BA-A6CD88D4B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E945EF-88E5-FD87-78AF-27F6E9AF2E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570" y="-1251520"/>
            <a:ext cx="8364859" cy="7500491"/>
          </a:xfrm>
        </p:spPr>
      </p:pic>
    </p:spTree>
    <p:extLst>
      <p:ext uri="{BB962C8B-B14F-4D97-AF65-F5344CB8AC3E}">
        <p14:creationId xmlns:p14="http://schemas.microsoft.com/office/powerpoint/2010/main" val="315169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295BD-24DD-7A9A-FE55-4BCECF617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9867DD-05FF-9A3D-62B1-4FB0743EDB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7" y="0"/>
            <a:ext cx="6032287" cy="6858000"/>
          </a:xfrm>
        </p:spPr>
      </p:pic>
    </p:spTree>
    <p:extLst>
      <p:ext uri="{BB962C8B-B14F-4D97-AF65-F5344CB8AC3E}">
        <p14:creationId xmlns:p14="http://schemas.microsoft.com/office/powerpoint/2010/main" val="4097744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244D05-68F5-9D91-1D2A-7791892E8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2437C6-933B-036D-8464-AB1A827138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8" y="0"/>
            <a:ext cx="6670285" cy="6784417"/>
          </a:xfrm>
        </p:spPr>
      </p:pic>
    </p:spTree>
    <p:extLst>
      <p:ext uri="{BB962C8B-B14F-4D97-AF65-F5344CB8AC3E}">
        <p14:creationId xmlns:p14="http://schemas.microsoft.com/office/powerpoint/2010/main" val="3037336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7EEB89-68B4-E74F-5C77-8F45E52C2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8F3625-2008-052F-3FA5-DB721EFED3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69" y="-99392"/>
            <a:ext cx="6151163" cy="7056784"/>
          </a:xfrm>
        </p:spPr>
      </p:pic>
    </p:spTree>
    <p:extLst>
      <p:ext uri="{BB962C8B-B14F-4D97-AF65-F5344CB8AC3E}">
        <p14:creationId xmlns:p14="http://schemas.microsoft.com/office/powerpoint/2010/main" val="258820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A39AA9-3AC4-7ECA-54B7-98D001706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DF78EC-E318-44F9-FBED-F7A9CD31BF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5633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92258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ACDF5E-8588-743F-8A76-2C0EEB563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6A7FDF-F321-9BA2-5957-D06C8688F3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6632"/>
            <a:ext cx="9209569" cy="6510654"/>
          </a:xfrm>
        </p:spPr>
      </p:pic>
    </p:spTree>
    <p:extLst>
      <p:ext uri="{BB962C8B-B14F-4D97-AF65-F5344CB8AC3E}">
        <p14:creationId xmlns:p14="http://schemas.microsoft.com/office/powerpoint/2010/main" val="703203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E182BF-711A-5A36-45E1-781C4BFBF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3F0A6B-365E-A707-2C10-32CFAE5A13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80524"/>
            <a:ext cx="8995780" cy="6496952"/>
          </a:xfrm>
        </p:spPr>
      </p:pic>
    </p:spTree>
    <p:extLst>
      <p:ext uri="{BB962C8B-B14F-4D97-AF65-F5344CB8AC3E}">
        <p14:creationId xmlns:p14="http://schemas.microsoft.com/office/powerpoint/2010/main" val="305801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F39D11-C600-6D76-DD0E-D414C422A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A038CB-0511-C766-4283-77604C74C8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08382"/>
            <a:ext cx="5629186" cy="6774288"/>
          </a:xfrm>
        </p:spPr>
      </p:pic>
    </p:spTree>
    <p:extLst>
      <p:ext uri="{BB962C8B-B14F-4D97-AF65-F5344CB8AC3E}">
        <p14:creationId xmlns:p14="http://schemas.microsoft.com/office/powerpoint/2010/main" val="6603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695044-D2B4-20CB-10FF-FFBA0D663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CA1243-F860-4DED-F2BC-748FDA188F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343" y="0"/>
            <a:ext cx="6022216" cy="6858000"/>
          </a:xfrm>
        </p:spPr>
      </p:pic>
    </p:spTree>
    <p:extLst>
      <p:ext uri="{BB962C8B-B14F-4D97-AF65-F5344CB8AC3E}">
        <p14:creationId xmlns:p14="http://schemas.microsoft.com/office/powerpoint/2010/main" val="85706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D0518C-827A-2ABC-E851-55237797B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9D585A-3E34-6AF1-7644-AD8AD52566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9" y="0"/>
            <a:ext cx="5718928" cy="6741368"/>
          </a:xfrm>
        </p:spPr>
      </p:pic>
    </p:spTree>
    <p:extLst>
      <p:ext uri="{BB962C8B-B14F-4D97-AF65-F5344CB8AC3E}">
        <p14:creationId xmlns:p14="http://schemas.microsoft.com/office/powerpoint/2010/main" val="3118974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E576C5-EB83-FB4E-3217-8526E0241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9566E1-B3C5-8D45-5130-094B74B01B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46" y="365125"/>
            <a:ext cx="10134774" cy="6756516"/>
          </a:xfrm>
        </p:spPr>
      </p:pic>
    </p:spTree>
    <p:extLst>
      <p:ext uri="{BB962C8B-B14F-4D97-AF65-F5344CB8AC3E}">
        <p14:creationId xmlns:p14="http://schemas.microsoft.com/office/powerpoint/2010/main" val="3899579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E211D-EFA9-14FA-C081-A8D973BB2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EE800A-D262-CA88-EFCE-847041BFDC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26430" cy="6858000"/>
          </a:xfrm>
        </p:spPr>
      </p:pic>
    </p:spTree>
    <p:extLst>
      <p:ext uri="{BB962C8B-B14F-4D97-AF65-F5344CB8AC3E}">
        <p14:creationId xmlns:p14="http://schemas.microsoft.com/office/powerpoint/2010/main" val="380594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0F1B60-433E-AA2B-5ED1-ADDB7CB8C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70667C-2E35-2F36-BAF6-C4AC0BB1B8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939714" cy="6669360"/>
          </a:xfrm>
        </p:spPr>
      </p:pic>
    </p:spTree>
    <p:extLst>
      <p:ext uri="{BB962C8B-B14F-4D97-AF65-F5344CB8AC3E}">
        <p14:creationId xmlns:p14="http://schemas.microsoft.com/office/powerpoint/2010/main" val="106380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AE50F6-B399-0579-6351-784E996AF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A630C5-C40B-D48C-E3FD-EAFBCC144E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127020"/>
            <a:ext cx="4445025" cy="7112040"/>
          </a:xfrm>
        </p:spPr>
      </p:pic>
    </p:spTree>
    <p:extLst>
      <p:ext uri="{BB962C8B-B14F-4D97-AF65-F5344CB8AC3E}">
        <p14:creationId xmlns:p14="http://schemas.microsoft.com/office/powerpoint/2010/main" val="678381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4B5854-CD94-6D3B-2D45-60BD2A606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AA85B5-10B2-616B-7198-B5CA25FA64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934" y="-171400"/>
            <a:ext cx="7419174" cy="7029400"/>
          </a:xfrm>
        </p:spPr>
      </p:pic>
    </p:spTree>
    <p:extLst>
      <p:ext uri="{BB962C8B-B14F-4D97-AF65-F5344CB8AC3E}">
        <p14:creationId xmlns:p14="http://schemas.microsoft.com/office/powerpoint/2010/main" val="364287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D78761-718D-FFAA-86B3-BFB40A48B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4128BF-490D-6685-4FAF-3CB4B5F22B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997" y="116632"/>
            <a:ext cx="6242006" cy="674136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3791F38-CA22-F798-B72E-7D9FD6FD2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22920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B3C22BF-0012-E73E-F187-9ABA654D52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76" y="5652293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848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N°104</dc:title>
  <dc:creator>Perroquet34740</dc:creator>
  <cp:lastModifiedBy>jean-louis BEYAERT</cp:lastModifiedBy>
  <cp:revision>3</cp:revision>
  <dcterms:created xsi:type="dcterms:W3CDTF">2024-02-14T20:47:10Z</dcterms:created>
  <dcterms:modified xsi:type="dcterms:W3CDTF">2024-02-14T21:19:02Z</dcterms:modified>
</cp:coreProperties>
</file>