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942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756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160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230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014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48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762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828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42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6497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397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7BFE6-E1EF-4319-A77A-DF85AF7A4F95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A6337-8FD9-4B1F-8B30-800A3B07B3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6054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4A33B2-A803-6872-927F-15C7CEEEFB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A7FC4B2-B59C-36CB-4636-23D0336D7D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44CCC8-2F0A-DC0A-0381-B59A6AB824DB}"/>
              </a:ext>
            </a:extLst>
          </p:cNvPr>
          <p:cNvSpPr/>
          <p:nvPr/>
        </p:nvSpPr>
        <p:spPr>
          <a:xfrm>
            <a:off x="1847528" y="476672"/>
            <a:ext cx="80388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HUMOUR EN VRAC N°103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3B6CE79-71F1-2D36-98FC-0381CF991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257800"/>
            <a:ext cx="1781175" cy="14287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B9F374A-9B27-6555-84B8-901B95D07A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616" y="1303404"/>
            <a:ext cx="5715000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492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0B406E-3101-5FA0-0DF2-F5F3F7BC5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11204-A137-25B3-4997-5BECA580C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578" y="-99392"/>
            <a:ext cx="8032113" cy="7848872"/>
          </a:xfrm>
        </p:spPr>
      </p:pic>
    </p:spTree>
    <p:extLst>
      <p:ext uri="{BB962C8B-B14F-4D97-AF65-F5344CB8AC3E}">
        <p14:creationId xmlns:p14="http://schemas.microsoft.com/office/powerpoint/2010/main" val="1571761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64B72C-87B1-9D33-FEC8-69C04A683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A1FF38-9515-32EC-6620-17BB10168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073" y="260648"/>
            <a:ext cx="6763608" cy="6480720"/>
          </a:xfrm>
        </p:spPr>
      </p:pic>
    </p:spTree>
    <p:extLst>
      <p:ext uri="{BB962C8B-B14F-4D97-AF65-F5344CB8AC3E}">
        <p14:creationId xmlns:p14="http://schemas.microsoft.com/office/powerpoint/2010/main" val="2520564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23002E-1D33-6508-DB65-4E542C1F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B6433B-803E-A27B-7E5E-DACE76ED2D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23791"/>
            <a:ext cx="6532744" cy="6669360"/>
          </a:xfrm>
        </p:spPr>
      </p:pic>
    </p:spTree>
    <p:extLst>
      <p:ext uri="{BB962C8B-B14F-4D97-AF65-F5344CB8AC3E}">
        <p14:creationId xmlns:p14="http://schemas.microsoft.com/office/powerpoint/2010/main" val="210200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ABF1A7-8006-E408-17EA-5DAACAA1D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CE87CC-FE57-707D-0832-CD09ED534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86965"/>
            <a:ext cx="6807624" cy="6484069"/>
          </a:xfrm>
        </p:spPr>
      </p:pic>
    </p:spTree>
    <p:extLst>
      <p:ext uri="{BB962C8B-B14F-4D97-AF65-F5344CB8AC3E}">
        <p14:creationId xmlns:p14="http://schemas.microsoft.com/office/powerpoint/2010/main" val="2735206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FB7360-9AF3-07DE-DB07-2603773F6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ED5EE7-3493-AE15-D938-3F108407FE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675136" cy="6883531"/>
          </a:xfrm>
        </p:spPr>
      </p:pic>
    </p:spTree>
    <p:extLst>
      <p:ext uri="{BB962C8B-B14F-4D97-AF65-F5344CB8AC3E}">
        <p14:creationId xmlns:p14="http://schemas.microsoft.com/office/powerpoint/2010/main" val="1512638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0D702-843D-B29B-9558-92EFCA15C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FADE0C0-42D2-FF3F-77FD-CE794E6ED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623821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8D7659-D82A-53F5-4E40-F5594B9C0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8AE1BD-9F08-75ED-B9AA-7AA66A093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413" y="0"/>
            <a:ext cx="5726429" cy="6858000"/>
          </a:xfrm>
        </p:spPr>
      </p:pic>
    </p:spTree>
    <p:extLst>
      <p:ext uri="{BB962C8B-B14F-4D97-AF65-F5344CB8AC3E}">
        <p14:creationId xmlns:p14="http://schemas.microsoft.com/office/powerpoint/2010/main" val="1542210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68F951-D37C-BCAA-824F-A9B7003F8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E7CB31-8AC8-735A-752A-0718C49189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937" y="116632"/>
            <a:ext cx="6916071" cy="6552728"/>
          </a:xfrm>
        </p:spPr>
      </p:pic>
    </p:spTree>
    <p:extLst>
      <p:ext uri="{BB962C8B-B14F-4D97-AF65-F5344CB8AC3E}">
        <p14:creationId xmlns:p14="http://schemas.microsoft.com/office/powerpoint/2010/main" val="3280717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02F27-36BB-26E3-11DC-AEF9DEE9B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CE830B-2877-27F0-0DFF-D829E2F993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43" y="0"/>
            <a:ext cx="6022216" cy="6858000"/>
          </a:xfrm>
        </p:spPr>
      </p:pic>
    </p:spTree>
    <p:extLst>
      <p:ext uri="{BB962C8B-B14F-4D97-AF65-F5344CB8AC3E}">
        <p14:creationId xmlns:p14="http://schemas.microsoft.com/office/powerpoint/2010/main" val="2492387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AA2F4-87BC-89F3-7BD0-8902D535C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8380CB-7847-2806-EA5B-C6418FE2F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71866"/>
            <a:ext cx="9055852" cy="6714268"/>
          </a:xfrm>
        </p:spPr>
      </p:pic>
    </p:spTree>
    <p:extLst>
      <p:ext uri="{BB962C8B-B14F-4D97-AF65-F5344CB8AC3E}">
        <p14:creationId xmlns:p14="http://schemas.microsoft.com/office/powerpoint/2010/main" val="3239787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7882C-1C06-2C0C-775A-291841D4C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AD38713-0F56-E570-4CD5-2BBCC7DF2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996006"/>
            <a:ext cx="4914664" cy="8745486"/>
          </a:xfrm>
        </p:spPr>
      </p:pic>
    </p:spTree>
    <p:extLst>
      <p:ext uri="{BB962C8B-B14F-4D97-AF65-F5344CB8AC3E}">
        <p14:creationId xmlns:p14="http://schemas.microsoft.com/office/powerpoint/2010/main" val="904651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30739E-13BD-0D66-37D4-B66716396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E8915-5AE0-DEC7-C400-B9AD0091D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419872"/>
            <a:ext cx="8064896" cy="14121240"/>
          </a:xfrm>
        </p:spPr>
      </p:pic>
    </p:spTree>
    <p:extLst>
      <p:ext uri="{BB962C8B-B14F-4D97-AF65-F5344CB8AC3E}">
        <p14:creationId xmlns:p14="http://schemas.microsoft.com/office/powerpoint/2010/main" val="245648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1E513-A239-AC4C-BD4C-E32B76AF4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E8C365-E734-503E-B4A6-19DEEFADC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40535"/>
            <a:ext cx="7735776" cy="6776930"/>
          </a:xfrm>
        </p:spPr>
      </p:pic>
    </p:spTree>
    <p:extLst>
      <p:ext uri="{BB962C8B-B14F-4D97-AF65-F5344CB8AC3E}">
        <p14:creationId xmlns:p14="http://schemas.microsoft.com/office/powerpoint/2010/main" val="2991341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D811F-EED1-325C-6566-78C081F5E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9A2E04-6A7B-47E4-C3F1-B302DBDFC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546" y="0"/>
            <a:ext cx="7304790" cy="6828392"/>
          </a:xfrm>
        </p:spPr>
      </p:pic>
    </p:spTree>
    <p:extLst>
      <p:ext uri="{BB962C8B-B14F-4D97-AF65-F5344CB8AC3E}">
        <p14:creationId xmlns:p14="http://schemas.microsoft.com/office/powerpoint/2010/main" val="1036057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E2FCD-6104-8C88-342F-A671960F5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EE4374-71CE-CFA6-6780-A7E748ECA1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48688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6CCF0-4156-BE4F-65F9-60B897F5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4D7204-F230-2DD5-21CB-F00344BC2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6" y="0"/>
            <a:ext cx="5027833" cy="7015583"/>
          </a:xfrm>
        </p:spPr>
      </p:pic>
    </p:spTree>
    <p:extLst>
      <p:ext uri="{BB962C8B-B14F-4D97-AF65-F5344CB8AC3E}">
        <p14:creationId xmlns:p14="http://schemas.microsoft.com/office/powerpoint/2010/main" val="19476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500E7D-5D66-D9FB-DBAD-84D47801F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85C7C2-2081-FD5B-D8DC-AC5528D745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9809"/>
            <a:ext cx="7686242" cy="6917618"/>
          </a:xfrm>
        </p:spPr>
      </p:pic>
    </p:spTree>
    <p:extLst>
      <p:ext uri="{BB962C8B-B14F-4D97-AF65-F5344CB8AC3E}">
        <p14:creationId xmlns:p14="http://schemas.microsoft.com/office/powerpoint/2010/main" val="4117432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31381-F3B0-6B9F-6147-42B657B5C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0DCFCC-94E3-4A3B-BDDC-CA5C1DC992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42600"/>
            <a:ext cx="5929398" cy="6815400"/>
          </a:xfrm>
        </p:spPr>
      </p:pic>
    </p:spTree>
    <p:extLst>
      <p:ext uri="{BB962C8B-B14F-4D97-AF65-F5344CB8AC3E}">
        <p14:creationId xmlns:p14="http://schemas.microsoft.com/office/powerpoint/2010/main" val="132538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0678EA-3B70-4799-B86D-C4B865AC8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627D2C-E1E1-15F1-988A-4A663B717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717" y="-99392"/>
            <a:ext cx="7091546" cy="7344816"/>
          </a:xfrm>
        </p:spPr>
      </p:pic>
    </p:spTree>
    <p:extLst>
      <p:ext uri="{BB962C8B-B14F-4D97-AF65-F5344CB8AC3E}">
        <p14:creationId xmlns:p14="http://schemas.microsoft.com/office/powerpoint/2010/main" val="2595794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9DF87-F6B7-8F6B-B2A5-317A71342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9C6DA7-36BF-7EE3-2912-2CFC6FB92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99392"/>
            <a:ext cx="8029180" cy="7272808"/>
          </a:xfrm>
        </p:spPr>
      </p:pic>
    </p:spTree>
    <p:extLst>
      <p:ext uri="{BB962C8B-B14F-4D97-AF65-F5344CB8AC3E}">
        <p14:creationId xmlns:p14="http://schemas.microsoft.com/office/powerpoint/2010/main" val="359158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8DF1D9-2D3A-03E1-35D0-0DC9FE731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5BB3FE-5A76-8059-B0D9-1AC0621EF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52" y="0"/>
            <a:ext cx="5264488" cy="6785787"/>
          </a:xfrm>
        </p:spPr>
      </p:pic>
    </p:spTree>
    <p:extLst>
      <p:ext uri="{BB962C8B-B14F-4D97-AF65-F5344CB8AC3E}">
        <p14:creationId xmlns:p14="http://schemas.microsoft.com/office/powerpoint/2010/main" val="3122253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41A24E-8A89-4A6F-7843-D1CF24003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21B6533-A560-7132-2954-87429A5EE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531987"/>
            <a:ext cx="8092215" cy="5794026"/>
          </a:xfrm>
        </p:spPr>
      </p:pic>
    </p:spTree>
    <p:extLst>
      <p:ext uri="{BB962C8B-B14F-4D97-AF65-F5344CB8AC3E}">
        <p14:creationId xmlns:p14="http://schemas.microsoft.com/office/powerpoint/2010/main" val="42212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2443F-129D-C0A7-0D37-CA6EFF259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DEC813-6807-B252-3E32-BF675EC92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647366"/>
            <a:ext cx="7380111" cy="5811838"/>
          </a:xfrm>
        </p:spPr>
      </p:pic>
    </p:spTree>
    <p:extLst>
      <p:ext uri="{BB962C8B-B14F-4D97-AF65-F5344CB8AC3E}">
        <p14:creationId xmlns:p14="http://schemas.microsoft.com/office/powerpoint/2010/main" val="3215837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349E59-D7BE-778E-C04B-97A2788F2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51C50E-F6E3-44CC-90F6-11C3CBA2F5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316" y="116632"/>
            <a:ext cx="6217972" cy="6662114"/>
          </a:xfrm>
        </p:spPr>
      </p:pic>
    </p:spTree>
    <p:extLst>
      <p:ext uri="{BB962C8B-B14F-4D97-AF65-F5344CB8AC3E}">
        <p14:creationId xmlns:p14="http://schemas.microsoft.com/office/powerpoint/2010/main" val="3040079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AFC7E-B8F6-1379-8310-AC7025499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4B16701-8F32-6D86-2160-AF032B460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808" y="-243408"/>
            <a:ext cx="6402454" cy="7704856"/>
          </a:xfrm>
        </p:spPr>
      </p:pic>
    </p:spTree>
    <p:extLst>
      <p:ext uri="{BB962C8B-B14F-4D97-AF65-F5344CB8AC3E}">
        <p14:creationId xmlns:p14="http://schemas.microsoft.com/office/powerpoint/2010/main" val="4011204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85F6E-6BA0-880B-A677-B4816A167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2DF847-FE20-EC8E-DB5F-629EDB3FC0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012" y="-99392"/>
            <a:ext cx="5974743" cy="7056784"/>
          </a:xfrm>
        </p:spPr>
      </p:pic>
    </p:spTree>
    <p:extLst>
      <p:ext uri="{BB962C8B-B14F-4D97-AF65-F5344CB8AC3E}">
        <p14:creationId xmlns:p14="http://schemas.microsoft.com/office/powerpoint/2010/main" val="2893601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27EFCA-03F5-21A7-DCC1-9BAADF08F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12A32B-63EC-8DEF-D288-CBD2D6D7BE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749036" cy="6552788"/>
          </a:xfrm>
        </p:spPr>
      </p:pic>
    </p:spTree>
    <p:extLst>
      <p:ext uri="{BB962C8B-B14F-4D97-AF65-F5344CB8AC3E}">
        <p14:creationId xmlns:p14="http://schemas.microsoft.com/office/powerpoint/2010/main" val="1739859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162801-20B6-E235-32F9-45C96BE0E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382A4D-10A2-4FCD-CE7D-BC7BD75555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051" y="0"/>
            <a:ext cx="5711879" cy="6813376"/>
          </a:xfrm>
        </p:spPr>
      </p:pic>
    </p:spTree>
    <p:extLst>
      <p:ext uri="{BB962C8B-B14F-4D97-AF65-F5344CB8AC3E}">
        <p14:creationId xmlns:p14="http://schemas.microsoft.com/office/powerpoint/2010/main" val="1567926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097B6E-B3EA-67FA-9BA5-46AAC19C3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5FB568-7575-EF5E-B93C-491D172D1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40600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BBB9AB-9D2B-49FF-C63C-CA2ECFAF8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C335D-BDA8-DF53-E7A8-B19EDA9E9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150" y="116632"/>
            <a:ext cx="6621215" cy="6696744"/>
          </a:xfrm>
        </p:spPr>
      </p:pic>
    </p:spTree>
    <p:extLst>
      <p:ext uri="{BB962C8B-B14F-4D97-AF65-F5344CB8AC3E}">
        <p14:creationId xmlns:p14="http://schemas.microsoft.com/office/powerpoint/2010/main" val="2050617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B47191-DF00-C39F-52DC-0C124828A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5DC529-E259-1B8F-567A-1D87658825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3" y="0"/>
            <a:ext cx="6832021" cy="6858000"/>
          </a:xfrm>
        </p:spPr>
      </p:pic>
    </p:spTree>
    <p:extLst>
      <p:ext uri="{BB962C8B-B14F-4D97-AF65-F5344CB8AC3E}">
        <p14:creationId xmlns:p14="http://schemas.microsoft.com/office/powerpoint/2010/main" val="4021771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65741-66CE-F725-A647-2B56DBB39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93237C-F630-371A-36B9-54EF4AEE3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8" y="1196752"/>
            <a:ext cx="10839914" cy="5040560"/>
          </a:xfrm>
        </p:spPr>
      </p:pic>
    </p:spTree>
    <p:extLst>
      <p:ext uri="{BB962C8B-B14F-4D97-AF65-F5344CB8AC3E}">
        <p14:creationId xmlns:p14="http://schemas.microsoft.com/office/powerpoint/2010/main" val="894647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B65E7-9FB6-9BA6-DA07-59D718D38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5FBA26-59D7-08F5-2EC6-1AE14B4ED5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908720"/>
            <a:ext cx="8213025" cy="5455146"/>
          </a:xfrm>
        </p:spPr>
      </p:pic>
    </p:spTree>
    <p:extLst>
      <p:ext uri="{BB962C8B-B14F-4D97-AF65-F5344CB8AC3E}">
        <p14:creationId xmlns:p14="http://schemas.microsoft.com/office/powerpoint/2010/main" val="2917193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231D18-0665-0F70-06D6-C92A85375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441081-C2B1-C7E2-1A02-575AA21E7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871062" cy="6858000"/>
          </a:xfrm>
        </p:spPr>
      </p:pic>
    </p:spTree>
    <p:extLst>
      <p:ext uri="{BB962C8B-B14F-4D97-AF65-F5344CB8AC3E}">
        <p14:creationId xmlns:p14="http://schemas.microsoft.com/office/powerpoint/2010/main" val="1022599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B3007-1CD4-C554-D084-07F100187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C00832-4161-5633-7AB7-BAC178E6AF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01358"/>
            <a:ext cx="9563380" cy="6455283"/>
          </a:xfrm>
        </p:spPr>
      </p:pic>
    </p:spTree>
    <p:extLst>
      <p:ext uri="{BB962C8B-B14F-4D97-AF65-F5344CB8AC3E}">
        <p14:creationId xmlns:p14="http://schemas.microsoft.com/office/powerpoint/2010/main" val="4107359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E82DAA-FECA-0D13-1CCD-8CB406BD3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1B653A-B68D-DC46-CC90-39C50841D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342805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7AAC9-E867-E37B-B255-D15E5FE20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C5AE1D-14F9-75AF-A496-C70F21023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080" y="-99392"/>
            <a:ext cx="5559175" cy="7003686"/>
          </a:xfrm>
        </p:spPr>
      </p:pic>
    </p:spTree>
    <p:extLst>
      <p:ext uri="{BB962C8B-B14F-4D97-AF65-F5344CB8AC3E}">
        <p14:creationId xmlns:p14="http://schemas.microsoft.com/office/powerpoint/2010/main" val="1062921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1F94A6-6428-5112-300B-ADE317A6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FA7459-3424-4D1B-7AE9-C708FBADDF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875" y="476672"/>
            <a:ext cx="6838748" cy="6120680"/>
          </a:xfrm>
        </p:spPr>
      </p:pic>
    </p:spTree>
    <p:extLst>
      <p:ext uri="{BB962C8B-B14F-4D97-AF65-F5344CB8AC3E}">
        <p14:creationId xmlns:p14="http://schemas.microsoft.com/office/powerpoint/2010/main" val="2469466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54EFBA-1C90-3AF4-121B-15161DA4E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82BE6E-C18D-7BEC-4620-EAABBA6420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475485" cy="6661202"/>
          </a:xfrm>
        </p:spPr>
      </p:pic>
    </p:spTree>
    <p:extLst>
      <p:ext uri="{BB962C8B-B14F-4D97-AF65-F5344CB8AC3E}">
        <p14:creationId xmlns:p14="http://schemas.microsoft.com/office/powerpoint/2010/main" val="4165357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F4D64F-2630-CD39-0CC1-B56CE1293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AF08AE-9801-077F-82D1-DD5D27CB4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12" y="0"/>
            <a:ext cx="5842518" cy="6741368"/>
          </a:xfrm>
        </p:spPr>
      </p:pic>
    </p:spTree>
    <p:extLst>
      <p:ext uri="{BB962C8B-B14F-4D97-AF65-F5344CB8AC3E}">
        <p14:creationId xmlns:p14="http://schemas.microsoft.com/office/powerpoint/2010/main" val="182384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627461-4D62-B2E8-188A-F98DBAF55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A1B198-9E49-E8C2-DFFF-489D23CDF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642161" cy="8253536"/>
          </a:xfrm>
        </p:spPr>
      </p:pic>
    </p:spTree>
    <p:extLst>
      <p:ext uri="{BB962C8B-B14F-4D97-AF65-F5344CB8AC3E}">
        <p14:creationId xmlns:p14="http://schemas.microsoft.com/office/powerpoint/2010/main" val="1853458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6CD35D-5C3E-738C-80B6-3D13E7B3D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AF4908-3025-1D90-00A1-C10B4E010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692287"/>
            <a:ext cx="6408712" cy="8540889"/>
          </a:xfrm>
        </p:spPr>
      </p:pic>
    </p:spTree>
    <p:extLst>
      <p:ext uri="{BB962C8B-B14F-4D97-AF65-F5344CB8AC3E}">
        <p14:creationId xmlns:p14="http://schemas.microsoft.com/office/powerpoint/2010/main" val="155901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34AAF-22F9-9450-4AA1-6C54180EF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28CD5C-ED63-6DF3-DCF6-79DAE7E06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865" y="-387424"/>
            <a:ext cx="5703513" cy="7848872"/>
          </a:xfrm>
        </p:spPr>
      </p:pic>
    </p:spTree>
    <p:extLst>
      <p:ext uri="{BB962C8B-B14F-4D97-AF65-F5344CB8AC3E}">
        <p14:creationId xmlns:p14="http://schemas.microsoft.com/office/powerpoint/2010/main" val="1961186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D04F5B-D288-830B-44F3-3A18E31F1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F4306C-1D72-F04F-F9EE-41A283B92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4624"/>
            <a:ext cx="7302880" cy="6813376"/>
          </a:xfrm>
        </p:spPr>
      </p:pic>
    </p:spTree>
    <p:extLst>
      <p:ext uri="{BB962C8B-B14F-4D97-AF65-F5344CB8AC3E}">
        <p14:creationId xmlns:p14="http://schemas.microsoft.com/office/powerpoint/2010/main" val="197628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EBEAD-1578-E916-3B8C-D45258FC1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8017AD-57B9-057A-E4B9-4774B98B2D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574583" cy="6853812"/>
          </a:xfrm>
        </p:spPr>
      </p:pic>
    </p:spTree>
    <p:extLst>
      <p:ext uri="{BB962C8B-B14F-4D97-AF65-F5344CB8AC3E}">
        <p14:creationId xmlns:p14="http://schemas.microsoft.com/office/powerpoint/2010/main" val="187267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99325B-C5C3-BD7B-7F3C-887BC1DB0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550C65-4789-1233-682F-F86C304A22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103" y="-459432"/>
            <a:ext cx="6105241" cy="7416824"/>
          </a:xfrm>
        </p:spPr>
      </p:pic>
    </p:spTree>
    <p:extLst>
      <p:ext uri="{BB962C8B-B14F-4D97-AF65-F5344CB8AC3E}">
        <p14:creationId xmlns:p14="http://schemas.microsoft.com/office/powerpoint/2010/main" val="2749756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E0B2F-E593-A41D-7087-1A25B4377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A15C6D-CC41-1DBD-CAC9-29828BC6CA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8829"/>
            <a:ext cx="5040560" cy="7130066"/>
          </a:xfrm>
        </p:spPr>
      </p:pic>
    </p:spTree>
    <p:extLst>
      <p:ext uri="{BB962C8B-B14F-4D97-AF65-F5344CB8AC3E}">
        <p14:creationId xmlns:p14="http://schemas.microsoft.com/office/powerpoint/2010/main" val="537851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D8B613-D172-6FA1-B42B-02B107FAA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BE30D2-1A4A-045D-3BCE-ED99279F84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4" y="0"/>
            <a:ext cx="8229299" cy="6898896"/>
          </a:xfrm>
        </p:spPr>
      </p:pic>
    </p:spTree>
    <p:extLst>
      <p:ext uri="{BB962C8B-B14F-4D97-AF65-F5344CB8AC3E}">
        <p14:creationId xmlns:p14="http://schemas.microsoft.com/office/powerpoint/2010/main" val="376570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A942B7-54C3-1749-0640-1BD0BBB64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3A117B-9CB7-8AC1-9B02-839EFE825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476" y="0"/>
            <a:ext cx="5281563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1B4D4D3-EB1F-4257-A253-A710D2F48E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9813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0F109E2-AAC7-DCDC-8DC6-8DF5DE8216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5373216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30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N°103 - Perroquet34740</dc:title>
  <dc:creator>Perroquet34740</dc:creator>
  <cp:lastModifiedBy>jean-louis BEYAERT</cp:lastModifiedBy>
  <cp:revision>5</cp:revision>
  <dcterms:created xsi:type="dcterms:W3CDTF">2024-02-11T18:43:52Z</dcterms:created>
  <dcterms:modified xsi:type="dcterms:W3CDTF">2024-05-21T18:20:17Z</dcterms:modified>
</cp:coreProperties>
</file>