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288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954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228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401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401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774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6565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12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6775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480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727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09ABC-D6B6-4C6D-9CD3-424CD6F1F20E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7F1C3-7B81-46D7-A0B5-8BEB651D7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7531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407CF-95F7-3F47-4B88-4ACDD9CBB0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188FAF8-A213-97F5-9C00-32C1942D78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566137-98D4-3BA3-C0E9-27C0C2FA9C9B}"/>
              </a:ext>
            </a:extLst>
          </p:cNvPr>
          <p:cNvSpPr/>
          <p:nvPr/>
        </p:nvSpPr>
        <p:spPr>
          <a:xfrm>
            <a:off x="1631505" y="404664"/>
            <a:ext cx="8254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N°102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93BC232-4C3B-E06B-A2C8-B419E594F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454" y="1327994"/>
            <a:ext cx="5715000" cy="505777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CD5358A-D42B-C9A0-6355-935E7AE79B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490" y="510741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4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D4DDA3-EB2B-3EB0-D676-D0852162B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040165-89B8-6FA2-FFD6-B2C9F172B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795009" cy="6858000"/>
          </a:xfrm>
        </p:spPr>
      </p:pic>
    </p:spTree>
    <p:extLst>
      <p:ext uri="{BB962C8B-B14F-4D97-AF65-F5344CB8AC3E}">
        <p14:creationId xmlns:p14="http://schemas.microsoft.com/office/powerpoint/2010/main" val="366409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3C150-ADF9-1D29-7AA2-F8ED73514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59794D-B4DD-0D6D-6481-550C56DC95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260" y="0"/>
            <a:ext cx="6725479" cy="6957392"/>
          </a:xfrm>
        </p:spPr>
      </p:pic>
    </p:spTree>
    <p:extLst>
      <p:ext uri="{BB962C8B-B14F-4D97-AF65-F5344CB8AC3E}">
        <p14:creationId xmlns:p14="http://schemas.microsoft.com/office/powerpoint/2010/main" val="3796870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A37822-AAA4-CB71-0202-BB761423F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C7CB4D-2FF7-9B21-3FB4-284B66B69C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7432" cy="7317432"/>
          </a:xfrm>
        </p:spPr>
      </p:pic>
    </p:spTree>
    <p:extLst>
      <p:ext uri="{BB962C8B-B14F-4D97-AF65-F5344CB8AC3E}">
        <p14:creationId xmlns:p14="http://schemas.microsoft.com/office/powerpoint/2010/main" val="1724461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2BDF5-B539-CE84-C29C-6522243D3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2D918E-EF3B-17A0-1DA5-6EB9CD0577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0882"/>
            <a:ext cx="7857237" cy="6809606"/>
          </a:xfrm>
        </p:spPr>
      </p:pic>
    </p:spTree>
    <p:extLst>
      <p:ext uri="{BB962C8B-B14F-4D97-AF65-F5344CB8AC3E}">
        <p14:creationId xmlns:p14="http://schemas.microsoft.com/office/powerpoint/2010/main" val="38058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28BBE-636D-4DDD-0724-3BF9080AE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DD0D11-F230-7260-734E-89BFF861B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6071"/>
            <a:ext cx="5817782" cy="6908617"/>
          </a:xfrm>
        </p:spPr>
      </p:pic>
    </p:spTree>
    <p:extLst>
      <p:ext uri="{BB962C8B-B14F-4D97-AF65-F5344CB8AC3E}">
        <p14:creationId xmlns:p14="http://schemas.microsoft.com/office/powerpoint/2010/main" val="359582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24A602-59F4-3B42-46AF-5178030D7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00A8FD-FC19-5904-1E85-21E8595C20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2551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416076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4D949-8291-DE64-513C-77452186C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3016C4-1DF4-43B3-6248-A2851C017A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3692"/>
            <a:ext cx="5987249" cy="6918599"/>
          </a:xfrm>
        </p:spPr>
      </p:pic>
    </p:spTree>
    <p:extLst>
      <p:ext uri="{BB962C8B-B14F-4D97-AF65-F5344CB8AC3E}">
        <p14:creationId xmlns:p14="http://schemas.microsoft.com/office/powerpoint/2010/main" val="2677148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2F5C3A-DC11-715A-AAB3-5DC7BCBCF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85B24D-7F48-F6A4-21AA-17A0893B41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550233" cy="6857999"/>
          </a:xfrm>
        </p:spPr>
      </p:pic>
    </p:spTree>
    <p:extLst>
      <p:ext uri="{BB962C8B-B14F-4D97-AF65-F5344CB8AC3E}">
        <p14:creationId xmlns:p14="http://schemas.microsoft.com/office/powerpoint/2010/main" val="878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7256E-4BF1-7B06-A135-ACA73E257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C5FFC1-1AEE-6B6D-ED05-1454E7437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51006"/>
            <a:ext cx="7794125" cy="6741919"/>
          </a:xfrm>
        </p:spPr>
      </p:pic>
    </p:spTree>
    <p:extLst>
      <p:ext uri="{BB962C8B-B14F-4D97-AF65-F5344CB8AC3E}">
        <p14:creationId xmlns:p14="http://schemas.microsoft.com/office/powerpoint/2010/main" val="28197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DF6AF-8DA8-FBE1-87EE-9636DC257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8F7243-4CB0-3163-C5EA-078394E45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27518"/>
            <a:ext cx="8803952" cy="6602964"/>
          </a:xfrm>
        </p:spPr>
      </p:pic>
    </p:spTree>
    <p:extLst>
      <p:ext uri="{BB962C8B-B14F-4D97-AF65-F5344CB8AC3E}">
        <p14:creationId xmlns:p14="http://schemas.microsoft.com/office/powerpoint/2010/main" val="3850522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A4AB1-C1CF-84FD-AE3F-6C14D3028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9FEC52-AB11-706D-3FF2-AA564FA21D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89111"/>
            <a:ext cx="9465817" cy="6304234"/>
          </a:xfrm>
        </p:spPr>
      </p:pic>
    </p:spTree>
    <p:extLst>
      <p:ext uri="{BB962C8B-B14F-4D97-AF65-F5344CB8AC3E}">
        <p14:creationId xmlns:p14="http://schemas.microsoft.com/office/powerpoint/2010/main" val="725861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B44C63-FA69-3720-9323-B852B0CE2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76D3E-3EC9-D551-D5C3-D1596CF45F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1" y="0"/>
            <a:ext cx="5131305" cy="6858000"/>
          </a:xfrm>
        </p:spPr>
      </p:pic>
    </p:spTree>
    <p:extLst>
      <p:ext uri="{BB962C8B-B14F-4D97-AF65-F5344CB8AC3E}">
        <p14:creationId xmlns:p14="http://schemas.microsoft.com/office/powerpoint/2010/main" val="27763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EB8A10-6DC0-68A0-985A-7E2D823B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8606B-C921-E54D-DDC1-FBBC36E3D6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432" y="0"/>
            <a:ext cx="5202808" cy="6842235"/>
          </a:xfrm>
        </p:spPr>
      </p:pic>
    </p:spTree>
    <p:extLst>
      <p:ext uri="{BB962C8B-B14F-4D97-AF65-F5344CB8AC3E}">
        <p14:creationId xmlns:p14="http://schemas.microsoft.com/office/powerpoint/2010/main" val="2412042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36C84E-7516-3920-4585-3D70C3130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80F648-37D5-353F-284B-74CDCC7A3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1369253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051AD0-1E5A-16A4-CBD6-80CCAD586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910A80-0B27-9890-13E9-FF9005655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46819"/>
            <a:ext cx="8631949" cy="6390040"/>
          </a:xfrm>
        </p:spPr>
      </p:pic>
    </p:spTree>
    <p:extLst>
      <p:ext uri="{BB962C8B-B14F-4D97-AF65-F5344CB8AC3E}">
        <p14:creationId xmlns:p14="http://schemas.microsoft.com/office/powerpoint/2010/main" val="3423094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42EB7-9298-CDDF-5564-82C5931A1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255DE3-DCA1-27F4-A618-ED8B0CDDB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365124"/>
            <a:ext cx="8959924" cy="6334169"/>
          </a:xfrm>
        </p:spPr>
      </p:pic>
    </p:spTree>
    <p:extLst>
      <p:ext uri="{BB962C8B-B14F-4D97-AF65-F5344CB8AC3E}">
        <p14:creationId xmlns:p14="http://schemas.microsoft.com/office/powerpoint/2010/main" val="309803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486AB-539B-15B6-8761-07010608A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1750B-8B09-5382-3D01-C1051C83E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9616"/>
            <a:ext cx="7061872" cy="6927616"/>
          </a:xfrm>
        </p:spPr>
      </p:pic>
    </p:spTree>
    <p:extLst>
      <p:ext uri="{BB962C8B-B14F-4D97-AF65-F5344CB8AC3E}">
        <p14:creationId xmlns:p14="http://schemas.microsoft.com/office/powerpoint/2010/main" val="740374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CCA090-4BF3-B6CB-E43E-AA6780260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6255E1-388F-21D5-15C6-554F4B6961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284508" cy="6858000"/>
          </a:xfrm>
        </p:spPr>
      </p:pic>
    </p:spTree>
    <p:extLst>
      <p:ext uri="{BB962C8B-B14F-4D97-AF65-F5344CB8AC3E}">
        <p14:creationId xmlns:p14="http://schemas.microsoft.com/office/powerpoint/2010/main" val="2739354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EED047-5899-CAEA-9EC7-4A58EC7E8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F506D6-739F-8368-856F-AF4E7C910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645336" cy="6760882"/>
          </a:xfrm>
        </p:spPr>
      </p:pic>
    </p:spTree>
    <p:extLst>
      <p:ext uri="{BB962C8B-B14F-4D97-AF65-F5344CB8AC3E}">
        <p14:creationId xmlns:p14="http://schemas.microsoft.com/office/powerpoint/2010/main" val="108442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370556-DED8-09B2-3AA5-E03B0FAD4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8255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A729DF-825D-60AF-E9D9-9D547E3E1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882" y="18255"/>
            <a:ext cx="4784358" cy="7261975"/>
          </a:xfrm>
        </p:spPr>
      </p:pic>
    </p:spTree>
    <p:extLst>
      <p:ext uri="{BB962C8B-B14F-4D97-AF65-F5344CB8AC3E}">
        <p14:creationId xmlns:p14="http://schemas.microsoft.com/office/powerpoint/2010/main" val="479577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01486-2E3D-B3F1-5339-E7731D147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127F15-10EA-DC95-C338-34F208A0A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139952"/>
            <a:ext cx="7632848" cy="16542680"/>
          </a:xfrm>
        </p:spPr>
      </p:pic>
    </p:spTree>
    <p:extLst>
      <p:ext uri="{BB962C8B-B14F-4D97-AF65-F5344CB8AC3E}">
        <p14:creationId xmlns:p14="http://schemas.microsoft.com/office/powerpoint/2010/main" val="3937276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B09B61-6D36-E957-AE0F-E69414C7C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CB7749-4F74-CC85-42FF-432CD59DE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124" y="216212"/>
            <a:ext cx="8293751" cy="6425575"/>
          </a:xfrm>
        </p:spPr>
      </p:pic>
    </p:spTree>
    <p:extLst>
      <p:ext uri="{BB962C8B-B14F-4D97-AF65-F5344CB8AC3E}">
        <p14:creationId xmlns:p14="http://schemas.microsoft.com/office/powerpoint/2010/main" val="1075801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7B0724-0A05-26B1-F8F9-891502C66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F1F48-C9E0-B907-DBC6-5A66B314C0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896" y="0"/>
            <a:ext cx="7245487" cy="7651235"/>
          </a:xfrm>
        </p:spPr>
      </p:pic>
    </p:spTree>
    <p:extLst>
      <p:ext uri="{BB962C8B-B14F-4D97-AF65-F5344CB8AC3E}">
        <p14:creationId xmlns:p14="http://schemas.microsoft.com/office/powerpoint/2010/main" val="3536066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09145-5E62-CC9F-FD06-FB91ED875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D03334-BA3A-BEEB-793C-EDB10F51B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397551" cy="6858000"/>
          </a:xfrm>
        </p:spPr>
      </p:pic>
    </p:spTree>
    <p:extLst>
      <p:ext uri="{BB962C8B-B14F-4D97-AF65-F5344CB8AC3E}">
        <p14:creationId xmlns:p14="http://schemas.microsoft.com/office/powerpoint/2010/main" val="887344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19385D-9ADA-5BA1-EE55-5968A2EBD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FCFF20-3C73-290F-C557-8668B8379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60" y="-19447"/>
            <a:ext cx="5765080" cy="7109154"/>
          </a:xfrm>
        </p:spPr>
      </p:pic>
    </p:spTree>
    <p:extLst>
      <p:ext uri="{BB962C8B-B14F-4D97-AF65-F5344CB8AC3E}">
        <p14:creationId xmlns:p14="http://schemas.microsoft.com/office/powerpoint/2010/main" val="188709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2A12E-F84B-D1EB-4411-9AA538A38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60A0EC-3995-907B-88F8-DDE516F75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247" y="-76968"/>
            <a:ext cx="7319506" cy="6934968"/>
          </a:xfrm>
        </p:spPr>
      </p:pic>
    </p:spTree>
    <p:extLst>
      <p:ext uri="{BB962C8B-B14F-4D97-AF65-F5344CB8AC3E}">
        <p14:creationId xmlns:p14="http://schemas.microsoft.com/office/powerpoint/2010/main" val="309611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1D529C-B3C6-54FC-CC92-2555935C8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CAE044-CDAD-F71B-4ECF-55576B95FC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70234"/>
            <a:ext cx="6095838" cy="6176963"/>
          </a:xfrm>
        </p:spPr>
      </p:pic>
    </p:spTree>
    <p:extLst>
      <p:ext uri="{BB962C8B-B14F-4D97-AF65-F5344CB8AC3E}">
        <p14:creationId xmlns:p14="http://schemas.microsoft.com/office/powerpoint/2010/main" val="552066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A71A7-0B70-30E0-35B8-1020E2A1F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2A909-DCCC-66F2-BF26-8E344EB1E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44512"/>
            <a:ext cx="8689774" cy="6348363"/>
          </a:xfrm>
        </p:spPr>
      </p:pic>
    </p:spTree>
    <p:extLst>
      <p:ext uri="{BB962C8B-B14F-4D97-AF65-F5344CB8AC3E}">
        <p14:creationId xmlns:p14="http://schemas.microsoft.com/office/powerpoint/2010/main" val="2656083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428B4-C525-E792-372E-F1C7746F0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F8418D-1FC9-EA64-1D98-890DEC3846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185502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109A4-1E5B-787D-64B6-B47CF412F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3EE919-8912-F3E0-DABE-6D45308BC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6850"/>
            <a:ext cx="6619041" cy="6821150"/>
          </a:xfrm>
        </p:spPr>
      </p:pic>
    </p:spTree>
    <p:extLst>
      <p:ext uri="{BB962C8B-B14F-4D97-AF65-F5344CB8AC3E}">
        <p14:creationId xmlns:p14="http://schemas.microsoft.com/office/powerpoint/2010/main" val="1237039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313B31-228B-71C1-F7E1-D223D0DA1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5FBDD3-F8F3-45F4-9FA9-6A4749F36A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758" y="0"/>
            <a:ext cx="7102633" cy="7951259"/>
          </a:xfrm>
        </p:spPr>
      </p:pic>
    </p:spTree>
    <p:extLst>
      <p:ext uri="{BB962C8B-B14F-4D97-AF65-F5344CB8AC3E}">
        <p14:creationId xmlns:p14="http://schemas.microsoft.com/office/powerpoint/2010/main" val="370412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00211-DE0D-21FB-4620-8AF78FFB1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21E967-4E98-AB64-CA79-09AE3D7B9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75256"/>
            <a:ext cx="8975845" cy="6507488"/>
          </a:xfrm>
        </p:spPr>
      </p:pic>
    </p:spTree>
    <p:extLst>
      <p:ext uri="{BB962C8B-B14F-4D97-AF65-F5344CB8AC3E}">
        <p14:creationId xmlns:p14="http://schemas.microsoft.com/office/powerpoint/2010/main" val="2164962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BED22-AA3C-57FC-FF22-7500D0C1F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980508-AED0-338F-D390-B89702B62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38" y="-747464"/>
            <a:ext cx="5723502" cy="7627710"/>
          </a:xfrm>
        </p:spPr>
      </p:pic>
    </p:spTree>
    <p:extLst>
      <p:ext uri="{BB962C8B-B14F-4D97-AF65-F5344CB8AC3E}">
        <p14:creationId xmlns:p14="http://schemas.microsoft.com/office/powerpoint/2010/main" val="1692827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D23B9-F18C-CE9A-565D-4490E29F0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04ABA5-9E68-C45E-85A5-B89BAB6C89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9181"/>
            <a:ext cx="7007824" cy="6741368"/>
          </a:xfrm>
        </p:spPr>
      </p:pic>
    </p:spTree>
    <p:extLst>
      <p:ext uri="{BB962C8B-B14F-4D97-AF65-F5344CB8AC3E}">
        <p14:creationId xmlns:p14="http://schemas.microsoft.com/office/powerpoint/2010/main" val="3060773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2FF93-94CD-75A1-622B-317AA30F2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8C0DF5-0EAD-2AA1-1869-EC3E89BB77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270345" cy="6813376"/>
          </a:xfrm>
        </p:spPr>
      </p:pic>
    </p:spTree>
    <p:extLst>
      <p:ext uri="{BB962C8B-B14F-4D97-AF65-F5344CB8AC3E}">
        <p14:creationId xmlns:p14="http://schemas.microsoft.com/office/powerpoint/2010/main" val="82022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C92A6B-0158-B429-3405-D051F4C42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7CF6D7-01AE-2A77-DAC2-352FAD306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8316"/>
            <a:ext cx="6845482" cy="6741368"/>
          </a:xfrm>
        </p:spPr>
      </p:pic>
    </p:spTree>
    <p:extLst>
      <p:ext uri="{BB962C8B-B14F-4D97-AF65-F5344CB8AC3E}">
        <p14:creationId xmlns:p14="http://schemas.microsoft.com/office/powerpoint/2010/main" val="223235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1AB7B-9F78-929A-D120-6551DC263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7829AA-4D85-8614-E01C-7409BE57F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03448"/>
            <a:ext cx="6480720" cy="8378119"/>
          </a:xfrm>
        </p:spPr>
      </p:pic>
    </p:spTree>
    <p:extLst>
      <p:ext uri="{BB962C8B-B14F-4D97-AF65-F5344CB8AC3E}">
        <p14:creationId xmlns:p14="http://schemas.microsoft.com/office/powerpoint/2010/main" val="2583131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588F0-D241-3514-13DD-CCCDBCD74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F17AD5-BE6B-A21A-A53E-C0CE2827C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585288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3F8937-8C48-AE0B-570F-CF5C514A9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FA562-E101-5C77-A9E4-1049FA4D4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77877"/>
            <a:ext cx="7326020" cy="6702246"/>
          </a:xfrm>
        </p:spPr>
      </p:pic>
    </p:spTree>
    <p:extLst>
      <p:ext uri="{BB962C8B-B14F-4D97-AF65-F5344CB8AC3E}">
        <p14:creationId xmlns:p14="http://schemas.microsoft.com/office/powerpoint/2010/main" val="3951014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B48B67-CADF-EAC0-08A9-30E570EF6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15A498-C870-1841-A545-4095A3209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1574"/>
            <a:ext cx="8904868" cy="6454851"/>
          </a:xfrm>
        </p:spPr>
      </p:pic>
    </p:spTree>
    <p:extLst>
      <p:ext uri="{BB962C8B-B14F-4D97-AF65-F5344CB8AC3E}">
        <p14:creationId xmlns:p14="http://schemas.microsoft.com/office/powerpoint/2010/main" val="30753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794CD-5EDC-ABC8-D0A4-121111920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D1A312-276B-5D4D-922B-0FBAA8827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07828"/>
            <a:ext cx="8451489" cy="6642343"/>
          </a:xfrm>
        </p:spPr>
      </p:pic>
    </p:spTree>
    <p:extLst>
      <p:ext uri="{BB962C8B-B14F-4D97-AF65-F5344CB8AC3E}">
        <p14:creationId xmlns:p14="http://schemas.microsoft.com/office/powerpoint/2010/main" val="3369442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F7363-81CA-3BB6-8BE2-309E66A68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07E6A8-9D33-DBA0-1A2A-1D20067923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63" y="139987"/>
            <a:ext cx="8988491" cy="6741368"/>
          </a:xfrm>
        </p:spPr>
      </p:pic>
    </p:spTree>
    <p:extLst>
      <p:ext uri="{BB962C8B-B14F-4D97-AF65-F5344CB8AC3E}">
        <p14:creationId xmlns:p14="http://schemas.microsoft.com/office/powerpoint/2010/main" val="903873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3BA05F-111E-7313-D9C0-9AEEF2FFE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637F08-73EA-39BD-1DD8-BD2752D3B0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23081"/>
            <a:ext cx="10289105" cy="5811838"/>
          </a:xfrm>
        </p:spPr>
      </p:pic>
    </p:spTree>
    <p:extLst>
      <p:ext uri="{BB962C8B-B14F-4D97-AF65-F5344CB8AC3E}">
        <p14:creationId xmlns:p14="http://schemas.microsoft.com/office/powerpoint/2010/main" val="1783210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89092-CF6D-90E0-BB92-C31DB7210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918CA-4BEE-0DA0-1A30-AC2951E55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09" y="116632"/>
            <a:ext cx="6728576" cy="6741368"/>
          </a:xfrm>
        </p:spPr>
      </p:pic>
    </p:spTree>
    <p:extLst>
      <p:ext uri="{BB962C8B-B14F-4D97-AF65-F5344CB8AC3E}">
        <p14:creationId xmlns:p14="http://schemas.microsoft.com/office/powerpoint/2010/main" val="333839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A14BB-46EB-BB49-8618-579AFC4F8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359FA4-F353-3BD1-8FFC-18D894A30C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60648"/>
            <a:ext cx="9080498" cy="6858000"/>
          </a:xfrm>
        </p:spPr>
      </p:pic>
    </p:spTree>
    <p:extLst>
      <p:ext uri="{BB962C8B-B14F-4D97-AF65-F5344CB8AC3E}">
        <p14:creationId xmlns:p14="http://schemas.microsoft.com/office/powerpoint/2010/main" val="1676560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18E6A3-3C7D-0A59-384C-E0FEDD808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75EE2A-378A-C2E4-3013-70A5FC63E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16632"/>
            <a:ext cx="8608423" cy="7245424"/>
          </a:xfrm>
        </p:spPr>
      </p:pic>
    </p:spTree>
    <p:extLst>
      <p:ext uri="{BB962C8B-B14F-4D97-AF65-F5344CB8AC3E}">
        <p14:creationId xmlns:p14="http://schemas.microsoft.com/office/powerpoint/2010/main" val="554476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C93E9-7B3A-1C67-AC00-CEBAFCEED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D2FE9C-AEF9-2E95-BB6D-EB3FADE304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61667" cy="6813376"/>
          </a:xfrm>
        </p:spPr>
      </p:pic>
    </p:spTree>
    <p:extLst>
      <p:ext uri="{BB962C8B-B14F-4D97-AF65-F5344CB8AC3E}">
        <p14:creationId xmlns:p14="http://schemas.microsoft.com/office/powerpoint/2010/main" val="3299999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72C03-5889-F8E9-CE7F-CA2E279B3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0E370F-0249-50D0-2ACD-80F1474AA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99" y="68125"/>
            <a:ext cx="7165385" cy="672175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ACF0990-D8A6-E33F-4733-C8EC1FA81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3DF52E8-1FD0-A5AF-3A33-D013C9A97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01" y="5905500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415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6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N°102</dc:title>
  <dc:creator>Perroquet34740</dc:creator>
  <cp:lastModifiedBy>jean-louis BEYAERT</cp:lastModifiedBy>
  <cp:revision>3</cp:revision>
  <dcterms:created xsi:type="dcterms:W3CDTF">2024-02-08T20:03:31Z</dcterms:created>
  <dcterms:modified xsi:type="dcterms:W3CDTF">2024-02-08T20:34:15Z</dcterms:modified>
</cp:coreProperties>
</file>