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53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129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092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594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097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7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585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912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96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246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797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590B0-62BD-450F-B82C-621028E23EBD}" type="datetimeFigureOut">
              <a:rPr lang="fr-FR" smtClean="0"/>
              <a:t>31/01/2024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88E1D-A245-465D-8B6F-CFE3EECE40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8728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347F9-C7CF-62A2-E6D3-E1904181C5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DE02E1-46D6-286C-580B-0001CD1A1F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223446-6032-CC9D-5E81-7EFAFE8299AB}"/>
              </a:ext>
            </a:extLst>
          </p:cNvPr>
          <p:cNvSpPr/>
          <p:nvPr/>
        </p:nvSpPr>
        <p:spPr>
          <a:xfrm>
            <a:off x="1775520" y="620688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N°101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6127EC4-A256-04A2-E0BF-86DBE8257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437409"/>
            <a:ext cx="3555250" cy="539636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529A42D-8718-740B-E679-8BAD3E3EFE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825" y="515719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3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2F92AB-AC4C-CB3C-0F54-DC0EAD37E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199E33-3EB5-8627-A032-7626BA397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2289"/>
            <a:ext cx="5723547" cy="6642416"/>
          </a:xfrm>
        </p:spPr>
      </p:pic>
    </p:spTree>
    <p:extLst>
      <p:ext uri="{BB962C8B-B14F-4D97-AF65-F5344CB8AC3E}">
        <p14:creationId xmlns:p14="http://schemas.microsoft.com/office/powerpoint/2010/main" val="276964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8DC8C-0F0F-68B4-EE52-C531189B5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21922B-AF86-3F98-6722-4A015605FD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052" y="0"/>
            <a:ext cx="5371896" cy="6858000"/>
          </a:xfrm>
        </p:spPr>
      </p:pic>
    </p:spTree>
    <p:extLst>
      <p:ext uri="{BB962C8B-B14F-4D97-AF65-F5344CB8AC3E}">
        <p14:creationId xmlns:p14="http://schemas.microsoft.com/office/powerpoint/2010/main" val="2019702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981F77-50C3-4552-A8B2-F1F27A9DE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C8DADB-BBC2-6AF4-A8EA-2FB404A32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05585"/>
            <a:ext cx="6936939" cy="6446830"/>
          </a:xfrm>
        </p:spPr>
      </p:pic>
    </p:spTree>
    <p:extLst>
      <p:ext uri="{BB962C8B-B14F-4D97-AF65-F5344CB8AC3E}">
        <p14:creationId xmlns:p14="http://schemas.microsoft.com/office/powerpoint/2010/main" val="419228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98D9B-E8D2-1061-8FFC-8AD41A461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452943-2E87-9626-1E02-27194BA50A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75965"/>
            <a:ext cx="9175366" cy="6116910"/>
          </a:xfrm>
        </p:spPr>
      </p:pic>
    </p:spTree>
    <p:extLst>
      <p:ext uri="{BB962C8B-B14F-4D97-AF65-F5344CB8AC3E}">
        <p14:creationId xmlns:p14="http://schemas.microsoft.com/office/powerpoint/2010/main" val="181599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821D9-B465-D596-2DCF-0E322B587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CD980-C823-C488-026D-B185F54B6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21186"/>
            <a:ext cx="6628228" cy="6615627"/>
          </a:xfrm>
        </p:spPr>
      </p:pic>
    </p:spTree>
    <p:extLst>
      <p:ext uri="{BB962C8B-B14F-4D97-AF65-F5344CB8AC3E}">
        <p14:creationId xmlns:p14="http://schemas.microsoft.com/office/powerpoint/2010/main" val="1590573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BEF79-3EAD-E920-850D-D664BB79B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4C62E-67AB-1A98-9A5A-A6DDA1190F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58316"/>
            <a:ext cx="4784499" cy="6741368"/>
          </a:xfrm>
        </p:spPr>
      </p:pic>
    </p:spTree>
    <p:extLst>
      <p:ext uri="{BB962C8B-B14F-4D97-AF65-F5344CB8AC3E}">
        <p14:creationId xmlns:p14="http://schemas.microsoft.com/office/powerpoint/2010/main" val="3924391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5EAE7-C133-5946-CCF2-82FA54E26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1D19CB-3596-6653-4482-CFE50A2BD4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38" y="116632"/>
            <a:ext cx="6700373" cy="6687635"/>
          </a:xfrm>
        </p:spPr>
      </p:pic>
    </p:spTree>
    <p:extLst>
      <p:ext uri="{BB962C8B-B14F-4D97-AF65-F5344CB8AC3E}">
        <p14:creationId xmlns:p14="http://schemas.microsoft.com/office/powerpoint/2010/main" val="3379920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0A735B-80D4-9972-F43D-96CBA7B78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0232DC-6AB7-82B5-C958-65FB63F34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8547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283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6615E-17A8-49D8-A3DC-BD701AF0E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2E67AE-E76F-C9E8-E487-723298D0B5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568071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91C98-017D-D698-7B73-CBA533198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08AB23-57F8-1FA0-7802-BBF523DBF1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29066" cy="6858000"/>
          </a:xfrm>
        </p:spPr>
      </p:pic>
    </p:spTree>
    <p:extLst>
      <p:ext uri="{BB962C8B-B14F-4D97-AF65-F5344CB8AC3E}">
        <p14:creationId xmlns:p14="http://schemas.microsoft.com/office/powerpoint/2010/main" val="2483640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C0BE2B-AD4C-677F-8684-1415CDE01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80C957-3D10-4285-B9B4-0EEBBBEB8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116" y="0"/>
            <a:ext cx="8155907" cy="6741368"/>
          </a:xfrm>
        </p:spPr>
      </p:pic>
    </p:spTree>
    <p:extLst>
      <p:ext uri="{BB962C8B-B14F-4D97-AF65-F5344CB8AC3E}">
        <p14:creationId xmlns:p14="http://schemas.microsoft.com/office/powerpoint/2010/main" val="4035989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37B933-FED2-BE1E-E4DA-3724E2912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50F732-705E-2811-2B4D-5CAB40007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9392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93622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683C4-F408-C345-B889-2F5B84883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70F946-2CB1-BDCE-07EC-AE80304B6A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87424"/>
            <a:ext cx="6914148" cy="7101408"/>
          </a:xfrm>
        </p:spPr>
      </p:pic>
    </p:spTree>
    <p:extLst>
      <p:ext uri="{BB962C8B-B14F-4D97-AF65-F5344CB8AC3E}">
        <p14:creationId xmlns:p14="http://schemas.microsoft.com/office/powerpoint/2010/main" val="3013234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01D68D-378C-51A8-3E69-4A5AB0EB4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74682-3445-EEC4-2F08-1EDC22CFA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7" y="0"/>
            <a:ext cx="4886325" cy="6858000"/>
          </a:xfrm>
        </p:spPr>
      </p:pic>
    </p:spTree>
    <p:extLst>
      <p:ext uri="{BB962C8B-B14F-4D97-AF65-F5344CB8AC3E}">
        <p14:creationId xmlns:p14="http://schemas.microsoft.com/office/powerpoint/2010/main" val="2755178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25F780-4B06-DA61-0DFA-D8E83D409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947EE6D-02F0-04BA-8D61-FBE58B0B1C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072" y="0"/>
            <a:ext cx="7183852" cy="6741368"/>
          </a:xfrm>
        </p:spPr>
      </p:pic>
    </p:spTree>
    <p:extLst>
      <p:ext uri="{BB962C8B-B14F-4D97-AF65-F5344CB8AC3E}">
        <p14:creationId xmlns:p14="http://schemas.microsoft.com/office/powerpoint/2010/main" val="3426368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4FCDBE-0487-4564-5C66-BF969F566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B93357-2DF3-DAD2-49AE-F93BE1D23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308" y="0"/>
            <a:ext cx="7447493" cy="6813376"/>
          </a:xfrm>
        </p:spPr>
      </p:pic>
    </p:spTree>
    <p:extLst>
      <p:ext uri="{BB962C8B-B14F-4D97-AF65-F5344CB8AC3E}">
        <p14:creationId xmlns:p14="http://schemas.microsoft.com/office/powerpoint/2010/main" val="153684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BD66C-87DD-269F-1AE6-54C2F80C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A84CF-FC45-E1FE-CF30-DB84EA460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15561"/>
            <a:ext cx="9277411" cy="6177314"/>
          </a:xfrm>
        </p:spPr>
      </p:pic>
    </p:spTree>
    <p:extLst>
      <p:ext uri="{BB962C8B-B14F-4D97-AF65-F5344CB8AC3E}">
        <p14:creationId xmlns:p14="http://schemas.microsoft.com/office/powerpoint/2010/main" val="1680634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A056F-EB20-5BC8-9AB8-4A9B653E1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C22430-90E3-B801-BF2A-3D5ABAC6DA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15" y="116632"/>
            <a:ext cx="6809805" cy="6732128"/>
          </a:xfrm>
        </p:spPr>
      </p:pic>
    </p:spTree>
    <p:extLst>
      <p:ext uri="{BB962C8B-B14F-4D97-AF65-F5344CB8AC3E}">
        <p14:creationId xmlns:p14="http://schemas.microsoft.com/office/powerpoint/2010/main" val="2225219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34058-824B-4B65-F5FC-5E3E4864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4F5CC-B6BB-6139-60F0-2D8BD247E8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081499" cy="6833016"/>
          </a:xfrm>
        </p:spPr>
      </p:pic>
    </p:spTree>
    <p:extLst>
      <p:ext uri="{BB962C8B-B14F-4D97-AF65-F5344CB8AC3E}">
        <p14:creationId xmlns:p14="http://schemas.microsoft.com/office/powerpoint/2010/main" val="1417308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8D098-CBF2-D836-B04E-B1C07D979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18617A-C0A9-661D-7E48-48EE17F31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74534"/>
            <a:ext cx="9463398" cy="6308932"/>
          </a:xfrm>
        </p:spPr>
      </p:pic>
    </p:spTree>
    <p:extLst>
      <p:ext uri="{BB962C8B-B14F-4D97-AF65-F5344CB8AC3E}">
        <p14:creationId xmlns:p14="http://schemas.microsoft.com/office/powerpoint/2010/main" val="147811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9B99B-C5C7-F363-6346-8A0EFEF62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61E9B-D713-03E0-ED88-8E9B8B25D2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4624"/>
            <a:ext cx="7345671" cy="6813376"/>
          </a:xfrm>
        </p:spPr>
      </p:pic>
    </p:spTree>
    <p:extLst>
      <p:ext uri="{BB962C8B-B14F-4D97-AF65-F5344CB8AC3E}">
        <p14:creationId xmlns:p14="http://schemas.microsoft.com/office/powerpoint/2010/main" val="64076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B1891-75AC-A559-D430-C89A9DC8F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0B114-3DC4-D5D3-364E-9D05361EBE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01900"/>
            <a:ext cx="8990420" cy="6318267"/>
          </a:xfrm>
        </p:spPr>
      </p:pic>
    </p:spTree>
    <p:extLst>
      <p:ext uri="{BB962C8B-B14F-4D97-AF65-F5344CB8AC3E}">
        <p14:creationId xmlns:p14="http://schemas.microsoft.com/office/powerpoint/2010/main" val="183143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EBCFB4-C4FC-BFA2-D222-1E47D7436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0BF5DF-7FEC-E917-6A32-9E71EDA8A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782" y="116632"/>
            <a:ext cx="6019498" cy="6682554"/>
          </a:xfrm>
        </p:spPr>
      </p:pic>
    </p:spTree>
    <p:extLst>
      <p:ext uri="{BB962C8B-B14F-4D97-AF65-F5344CB8AC3E}">
        <p14:creationId xmlns:p14="http://schemas.microsoft.com/office/powerpoint/2010/main" val="264719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B067A-9736-FF27-A566-67819D341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52D1F-3D96-BAF7-00C4-8CAE88DE4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14" y="0"/>
            <a:ext cx="5682250" cy="6877328"/>
          </a:xfrm>
        </p:spPr>
      </p:pic>
    </p:spTree>
    <p:extLst>
      <p:ext uri="{BB962C8B-B14F-4D97-AF65-F5344CB8AC3E}">
        <p14:creationId xmlns:p14="http://schemas.microsoft.com/office/powerpoint/2010/main" val="1599275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E5BBC-C127-EDAB-02E8-1B513C6CA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7F05F5-1E34-143C-6E13-8C6484AA7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6205"/>
            <a:ext cx="6665590" cy="6665590"/>
          </a:xfrm>
        </p:spPr>
      </p:pic>
    </p:spTree>
    <p:extLst>
      <p:ext uri="{BB962C8B-B14F-4D97-AF65-F5344CB8AC3E}">
        <p14:creationId xmlns:p14="http://schemas.microsoft.com/office/powerpoint/2010/main" val="162064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F6D12-D40C-9117-AF99-D32B8E82C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D3C2A6-A2F2-0FB5-447F-40AC1F974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73246"/>
            <a:ext cx="7372926" cy="6811944"/>
          </a:xfrm>
        </p:spPr>
      </p:pic>
    </p:spTree>
    <p:extLst>
      <p:ext uri="{BB962C8B-B14F-4D97-AF65-F5344CB8AC3E}">
        <p14:creationId xmlns:p14="http://schemas.microsoft.com/office/powerpoint/2010/main" val="2318191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EAAFE8-A3ED-1663-5D9F-9DDC3B455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2D8D5B-FCDA-2129-9692-D38DFCFE6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669973" cy="6888049"/>
          </a:xfrm>
        </p:spPr>
      </p:pic>
    </p:spTree>
    <p:extLst>
      <p:ext uri="{BB962C8B-B14F-4D97-AF65-F5344CB8AC3E}">
        <p14:creationId xmlns:p14="http://schemas.microsoft.com/office/powerpoint/2010/main" val="3260993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C2195-6B78-E3B0-5735-122AD4882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55D41-25A9-D54C-788D-CA5B2773B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691049" cy="6895357"/>
          </a:xfrm>
        </p:spPr>
      </p:pic>
    </p:spTree>
    <p:extLst>
      <p:ext uri="{BB962C8B-B14F-4D97-AF65-F5344CB8AC3E}">
        <p14:creationId xmlns:p14="http://schemas.microsoft.com/office/powerpoint/2010/main" val="370040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F848E-CAD5-6863-F86F-DFE84EA56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35F1C8-1C59-7FD0-4BCE-69A34C80C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24878" cy="6798928"/>
          </a:xfrm>
        </p:spPr>
      </p:pic>
    </p:spTree>
    <p:extLst>
      <p:ext uri="{BB962C8B-B14F-4D97-AF65-F5344CB8AC3E}">
        <p14:creationId xmlns:p14="http://schemas.microsoft.com/office/powerpoint/2010/main" val="3603365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D7C71-1F80-7AAD-EF40-0D3E31344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75101A-8E6A-E44C-699C-69D97A4CB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81957"/>
            <a:ext cx="9208012" cy="6294085"/>
          </a:xfrm>
        </p:spPr>
      </p:pic>
    </p:spTree>
    <p:extLst>
      <p:ext uri="{BB962C8B-B14F-4D97-AF65-F5344CB8AC3E}">
        <p14:creationId xmlns:p14="http://schemas.microsoft.com/office/powerpoint/2010/main" val="3582925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6EB05-63E8-7935-7342-3115F8B72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17934F-EEF7-BFBF-5BD6-7E067B5BBB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4861588" cy="6836610"/>
          </a:xfrm>
        </p:spPr>
      </p:pic>
    </p:spTree>
    <p:extLst>
      <p:ext uri="{BB962C8B-B14F-4D97-AF65-F5344CB8AC3E}">
        <p14:creationId xmlns:p14="http://schemas.microsoft.com/office/powerpoint/2010/main" val="770665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B6439-4E27-A500-4987-F0E844546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F92E00-F390-2891-793D-A682DB918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2526"/>
            <a:ext cx="8280797" cy="6766964"/>
          </a:xfrm>
        </p:spPr>
      </p:pic>
    </p:spTree>
    <p:extLst>
      <p:ext uri="{BB962C8B-B14F-4D97-AF65-F5344CB8AC3E}">
        <p14:creationId xmlns:p14="http://schemas.microsoft.com/office/powerpoint/2010/main" val="153348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9B8F9D-38B9-6D66-4A47-030BC9DED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AA721-BA4B-0D5D-ADCB-1EEC816EB9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020697" cy="6821932"/>
          </a:xfrm>
        </p:spPr>
      </p:pic>
    </p:spTree>
    <p:extLst>
      <p:ext uri="{BB962C8B-B14F-4D97-AF65-F5344CB8AC3E}">
        <p14:creationId xmlns:p14="http://schemas.microsoft.com/office/powerpoint/2010/main" val="1263507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AAF6BE-FC2B-CD26-14A2-F82FD8724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ABA876-6A02-E6C3-D047-23FE72046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238" y="44624"/>
            <a:ext cx="6583066" cy="6771154"/>
          </a:xfrm>
        </p:spPr>
      </p:pic>
    </p:spTree>
    <p:extLst>
      <p:ext uri="{BB962C8B-B14F-4D97-AF65-F5344CB8AC3E}">
        <p14:creationId xmlns:p14="http://schemas.microsoft.com/office/powerpoint/2010/main" val="377466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8BF59-8D83-5991-20B5-855BB8F92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D12316-65D9-71BA-4E5D-F94D68424C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50" y="-315416"/>
            <a:ext cx="6637394" cy="8091302"/>
          </a:xfrm>
        </p:spPr>
      </p:pic>
    </p:spTree>
    <p:extLst>
      <p:ext uri="{BB962C8B-B14F-4D97-AF65-F5344CB8AC3E}">
        <p14:creationId xmlns:p14="http://schemas.microsoft.com/office/powerpoint/2010/main" val="3535575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04A49-1EAA-1D55-6A7F-2E289E7DD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6DF88E-C026-ACE0-3ECB-576F16BFE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4286"/>
            <a:ext cx="7324547" cy="6729428"/>
          </a:xfrm>
        </p:spPr>
      </p:pic>
    </p:spTree>
    <p:extLst>
      <p:ext uri="{BB962C8B-B14F-4D97-AF65-F5344CB8AC3E}">
        <p14:creationId xmlns:p14="http://schemas.microsoft.com/office/powerpoint/2010/main" val="3292085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8B714F-7025-1EEC-8533-658942BE0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9DC204-CC19-5B11-F96B-2F102CF0D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6936"/>
            <a:ext cx="8062268" cy="6465939"/>
          </a:xfrm>
        </p:spPr>
      </p:pic>
    </p:spTree>
    <p:extLst>
      <p:ext uri="{BB962C8B-B14F-4D97-AF65-F5344CB8AC3E}">
        <p14:creationId xmlns:p14="http://schemas.microsoft.com/office/powerpoint/2010/main" val="3379044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081C9-C9C5-795F-3316-49720565F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7AF72-68EE-344C-1DFE-A1185726E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22808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6B006-576D-D9A6-89E2-CBC814854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73FC2-A8D3-2403-ED74-5C7CB121A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65125"/>
            <a:ext cx="7959247" cy="6202011"/>
          </a:xfrm>
        </p:spPr>
      </p:pic>
    </p:spTree>
    <p:extLst>
      <p:ext uri="{BB962C8B-B14F-4D97-AF65-F5344CB8AC3E}">
        <p14:creationId xmlns:p14="http://schemas.microsoft.com/office/powerpoint/2010/main" val="1294787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972C58-854A-5F5F-329F-1A1517D58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71621-3CB7-2244-3E89-337873D66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675"/>
            <a:ext cx="5145945" cy="6857999"/>
          </a:xfrm>
        </p:spPr>
      </p:pic>
    </p:spTree>
    <p:extLst>
      <p:ext uri="{BB962C8B-B14F-4D97-AF65-F5344CB8AC3E}">
        <p14:creationId xmlns:p14="http://schemas.microsoft.com/office/powerpoint/2010/main" val="4068238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6EAC93-82DA-7B8F-3317-6C58EB1E5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032463-E5A1-3F3F-EB2B-3987579EB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123728"/>
            <a:ext cx="6048672" cy="12637815"/>
          </a:xfrm>
        </p:spPr>
      </p:pic>
    </p:spTree>
    <p:extLst>
      <p:ext uri="{BB962C8B-B14F-4D97-AF65-F5344CB8AC3E}">
        <p14:creationId xmlns:p14="http://schemas.microsoft.com/office/powerpoint/2010/main" val="3419932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D5841-299E-85D9-2521-0530E4D13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787857-83D6-458C-E607-C3C46E2AE7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681" y="0"/>
            <a:ext cx="6386615" cy="6865271"/>
          </a:xfrm>
        </p:spPr>
      </p:pic>
    </p:spTree>
    <p:extLst>
      <p:ext uri="{BB962C8B-B14F-4D97-AF65-F5344CB8AC3E}">
        <p14:creationId xmlns:p14="http://schemas.microsoft.com/office/powerpoint/2010/main" val="367798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17CCE6-F004-EBFF-5011-686A135F3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5B331-AAC0-74CF-2796-33BAE87FC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7872"/>
            <a:ext cx="5639819" cy="6914721"/>
          </a:xfrm>
        </p:spPr>
      </p:pic>
    </p:spTree>
    <p:extLst>
      <p:ext uri="{BB962C8B-B14F-4D97-AF65-F5344CB8AC3E}">
        <p14:creationId xmlns:p14="http://schemas.microsoft.com/office/powerpoint/2010/main" val="2659688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FB022-7CF2-E133-D52C-2B87C41B4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2E1F7C-197A-24D5-275C-588A0CA6C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485" y="116632"/>
            <a:ext cx="6975029" cy="6815904"/>
          </a:xfrm>
        </p:spPr>
      </p:pic>
    </p:spTree>
    <p:extLst>
      <p:ext uri="{BB962C8B-B14F-4D97-AF65-F5344CB8AC3E}">
        <p14:creationId xmlns:p14="http://schemas.microsoft.com/office/powerpoint/2010/main" val="2282944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46796-2689-7C7B-BBC8-AC9365333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6D48D8-0B0A-AB88-BBD2-C86E0DAB8E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460"/>
            <a:ext cx="7239227" cy="6662188"/>
          </a:xfrm>
        </p:spPr>
      </p:pic>
    </p:spTree>
    <p:extLst>
      <p:ext uri="{BB962C8B-B14F-4D97-AF65-F5344CB8AC3E}">
        <p14:creationId xmlns:p14="http://schemas.microsoft.com/office/powerpoint/2010/main" val="4135964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3FB87E-E019-1995-639A-2022F0EA7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818546-0FEA-479E-95E9-42FB9A4E8E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547664"/>
            <a:ext cx="5472608" cy="12162514"/>
          </a:xfrm>
        </p:spPr>
      </p:pic>
    </p:spTree>
    <p:extLst>
      <p:ext uri="{BB962C8B-B14F-4D97-AF65-F5344CB8AC3E}">
        <p14:creationId xmlns:p14="http://schemas.microsoft.com/office/powerpoint/2010/main" val="3408943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411AE-A471-91E4-653D-98DE1C401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A54887-1A09-1B26-4921-5F67224F6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30612"/>
            <a:ext cx="8360269" cy="6596776"/>
          </a:xfrm>
        </p:spPr>
      </p:pic>
    </p:spTree>
    <p:extLst>
      <p:ext uri="{BB962C8B-B14F-4D97-AF65-F5344CB8AC3E}">
        <p14:creationId xmlns:p14="http://schemas.microsoft.com/office/powerpoint/2010/main" val="1683902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DFB0A-A466-93B4-542C-4F8E8EF6D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25DA8B-DED9-A54D-747B-1CEC9EB9CF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71154"/>
            <a:ext cx="7078544" cy="6681019"/>
          </a:xfrm>
        </p:spPr>
      </p:pic>
    </p:spTree>
    <p:extLst>
      <p:ext uri="{BB962C8B-B14F-4D97-AF65-F5344CB8AC3E}">
        <p14:creationId xmlns:p14="http://schemas.microsoft.com/office/powerpoint/2010/main" val="516226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D430D-CA4C-6D6E-5B35-4DD08F496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D1C58D-5D9D-F598-5DCB-D76B720013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08279"/>
            <a:ext cx="5996240" cy="717341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89C4DB3-2D64-EAB8-61A9-1448848F8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0C8E867-ABE9-514F-5A2F-B406ED3D4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528868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58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N°101</dc:title>
  <dc:creator>Perroquet34740</dc:creator>
  <cp:lastModifiedBy>jean-louis BEYAERT</cp:lastModifiedBy>
  <cp:revision>3</cp:revision>
  <dcterms:created xsi:type="dcterms:W3CDTF">2024-01-31T19:19:07Z</dcterms:created>
  <dcterms:modified xsi:type="dcterms:W3CDTF">2024-01-31T19:51:17Z</dcterms:modified>
</cp:coreProperties>
</file>