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9" r:id="rId4"/>
    <p:sldId id="258" r:id="rId5"/>
    <p:sldId id="290" r:id="rId6"/>
    <p:sldId id="259" r:id="rId7"/>
    <p:sldId id="291" r:id="rId8"/>
    <p:sldId id="260" r:id="rId9"/>
    <p:sldId id="292" r:id="rId10"/>
    <p:sldId id="261" r:id="rId11"/>
    <p:sldId id="293" r:id="rId12"/>
    <p:sldId id="262" r:id="rId13"/>
    <p:sldId id="294" r:id="rId14"/>
    <p:sldId id="263" r:id="rId15"/>
    <p:sldId id="295" r:id="rId16"/>
    <p:sldId id="264" r:id="rId17"/>
    <p:sldId id="296" r:id="rId18"/>
    <p:sldId id="265" r:id="rId19"/>
    <p:sldId id="297" r:id="rId20"/>
    <p:sldId id="266" r:id="rId21"/>
    <p:sldId id="298" r:id="rId22"/>
    <p:sldId id="267" r:id="rId23"/>
    <p:sldId id="299" r:id="rId24"/>
    <p:sldId id="268" r:id="rId25"/>
    <p:sldId id="300" r:id="rId26"/>
    <p:sldId id="269" r:id="rId27"/>
    <p:sldId id="301" r:id="rId28"/>
    <p:sldId id="270" r:id="rId29"/>
    <p:sldId id="302" r:id="rId30"/>
    <p:sldId id="271" r:id="rId31"/>
    <p:sldId id="303" r:id="rId32"/>
    <p:sldId id="272" r:id="rId33"/>
    <p:sldId id="304" r:id="rId34"/>
    <p:sldId id="273" r:id="rId35"/>
    <p:sldId id="305" r:id="rId36"/>
    <p:sldId id="274" r:id="rId37"/>
    <p:sldId id="275" r:id="rId38"/>
    <p:sldId id="276" r:id="rId39"/>
    <p:sldId id="277" r:id="rId40"/>
    <p:sldId id="280" r:id="rId41"/>
    <p:sldId id="281" r:id="rId42"/>
    <p:sldId id="279" r:id="rId43"/>
    <p:sldId id="282" r:id="rId44"/>
    <p:sldId id="283" r:id="rId45"/>
    <p:sldId id="284" r:id="rId46"/>
    <p:sldId id="285" r:id="rId47"/>
    <p:sldId id="286" r:id="rId48"/>
    <p:sldId id="287" r:id="rId49"/>
    <p:sldId id="278" r:id="rId50"/>
    <p:sldId id="288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609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399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829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245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977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15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576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146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67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876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877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5E496-97E4-4CC9-8B18-F611F772C25E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E8ECA-78A3-4D41-A77F-450EB61ED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58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C5C06E-1632-04CE-83EF-1C86CFC83E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6E0B7D-3F4B-6E87-9B66-49176AA3EB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971B2D3-CF21-BD52-2569-8E142DB8A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260648"/>
            <a:ext cx="51435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E8469E-4FAF-33EF-148F-DFEDDC5F4076}"/>
              </a:ext>
            </a:extLst>
          </p:cNvPr>
          <p:cNvSpPr/>
          <p:nvPr/>
        </p:nvSpPr>
        <p:spPr>
          <a:xfrm>
            <a:off x="2999655" y="404664"/>
            <a:ext cx="620575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N°07</a:t>
            </a:r>
            <a:endParaRPr lang="fr-FR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B5D8037-EF54-B5AA-EDCF-0A14BC6349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589240"/>
            <a:ext cx="1485658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43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CAB59-AC63-4AEC-24FC-0551D9F03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935E7-7D26-2A8F-E581-E2925D3B7D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48680"/>
            <a:ext cx="7937536" cy="5556275"/>
          </a:xfrm>
        </p:spPr>
      </p:pic>
    </p:spTree>
    <p:extLst>
      <p:ext uri="{BB962C8B-B14F-4D97-AF65-F5344CB8AC3E}">
        <p14:creationId xmlns:p14="http://schemas.microsoft.com/office/powerpoint/2010/main" val="1903312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72C8D-C0E1-FE45-B33E-1F2A9E01F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38D07-8745-096A-2F61-1C7F7D5B31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625" y="-171400"/>
            <a:ext cx="4783591" cy="7029879"/>
          </a:xfrm>
        </p:spPr>
      </p:pic>
    </p:spTree>
    <p:extLst>
      <p:ext uri="{BB962C8B-B14F-4D97-AF65-F5344CB8AC3E}">
        <p14:creationId xmlns:p14="http://schemas.microsoft.com/office/powerpoint/2010/main" val="125629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B0168-FD34-5FA9-F4E4-96524C561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69542-3BF9-F775-688E-37E2D1A7F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688" y="365124"/>
            <a:ext cx="8249172" cy="7528371"/>
          </a:xfrm>
        </p:spPr>
      </p:pic>
    </p:spTree>
    <p:extLst>
      <p:ext uri="{BB962C8B-B14F-4D97-AF65-F5344CB8AC3E}">
        <p14:creationId xmlns:p14="http://schemas.microsoft.com/office/powerpoint/2010/main" val="146840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F33A21-DDC4-6D53-4604-5697BAE3C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7D330-3D6C-39DD-F1C0-E2334C29C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827" y="116632"/>
            <a:ext cx="6563485" cy="6789813"/>
          </a:xfrm>
        </p:spPr>
      </p:pic>
    </p:spTree>
    <p:extLst>
      <p:ext uri="{BB962C8B-B14F-4D97-AF65-F5344CB8AC3E}">
        <p14:creationId xmlns:p14="http://schemas.microsoft.com/office/powerpoint/2010/main" val="385493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369C1-6D6A-E1F2-587A-4DFD193E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D1C171-41EB-721A-192B-DBEE9FE6A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6632"/>
            <a:ext cx="5850387" cy="6880755"/>
          </a:xfrm>
        </p:spPr>
      </p:pic>
    </p:spTree>
    <p:extLst>
      <p:ext uri="{BB962C8B-B14F-4D97-AF65-F5344CB8AC3E}">
        <p14:creationId xmlns:p14="http://schemas.microsoft.com/office/powerpoint/2010/main" val="271614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55B7F-8BF8-0BA3-E35C-AE6758031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02B9C2-5DB7-3DB7-97D5-4A600E034A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848" y="116632"/>
            <a:ext cx="7212487" cy="6689843"/>
          </a:xfrm>
        </p:spPr>
      </p:pic>
    </p:spTree>
    <p:extLst>
      <p:ext uri="{BB962C8B-B14F-4D97-AF65-F5344CB8AC3E}">
        <p14:creationId xmlns:p14="http://schemas.microsoft.com/office/powerpoint/2010/main" val="39862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BEB63-82B9-280C-6963-552DC51CC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FF0D2-8AFC-82D0-228E-736924D01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124744"/>
            <a:ext cx="7655805" cy="6401838"/>
          </a:xfrm>
        </p:spPr>
      </p:pic>
    </p:spTree>
    <p:extLst>
      <p:ext uri="{BB962C8B-B14F-4D97-AF65-F5344CB8AC3E}">
        <p14:creationId xmlns:p14="http://schemas.microsoft.com/office/powerpoint/2010/main" val="4176076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1AE1F-95D2-72AF-9600-E2BE00FA8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BE9FF8-3663-2E6B-EA9C-E949D4C850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75136" cy="6883531"/>
          </a:xfrm>
        </p:spPr>
      </p:pic>
    </p:spTree>
    <p:extLst>
      <p:ext uri="{BB962C8B-B14F-4D97-AF65-F5344CB8AC3E}">
        <p14:creationId xmlns:p14="http://schemas.microsoft.com/office/powerpoint/2010/main" val="208353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AFB66-6E69-6B25-79C9-41751C7DC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4DF010-6E93-4636-1C35-0D606D53A6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764704"/>
            <a:ext cx="9411211" cy="6796986"/>
          </a:xfrm>
        </p:spPr>
      </p:pic>
    </p:spTree>
    <p:extLst>
      <p:ext uri="{BB962C8B-B14F-4D97-AF65-F5344CB8AC3E}">
        <p14:creationId xmlns:p14="http://schemas.microsoft.com/office/powerpoint/2010/main" val="1905629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B1C703-5208-C1D3-2A2D-ED81A7B95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84276B0-EF8D-CCA5-C809-87B6792A29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80712"/>
            <a:ext cx="4752528" cy="7923894"/>
          </a:xfrm>
        </p:spPr>
      </p:pic>
    </p:spTree>
    <p:extLst>
      <p:ext uri="{BB962C8B-B14F-4D97-AF65-F5344CB8AC3E}">
        <p14:creationId xmlns:p14="http://schemas.microsoft.com/office/powerpoint/2010/main" val="3321961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6E591-723F-C059-EB27-EBE059D88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9E08E-893E-F27E-AD26-05A94123E8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23" y="0"/>
            <a:ext cx="5601033" cy="6797967"/>
          </a:xfrm>
        </p:spPr>
      </p:pic>
    </p:spTree>
    <p:extLst>
      <p:ext uri="{BB962C8B-B14F-4D97-AF65-F5344CB8AC3E}">
        <p14:creationId xmlns:p14="http://schemas.microsoft.com/office/powerpoint/2010/main" val="728813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747892-2B2C-3955-0997-30753C0DF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47159-2855-FFD0-623A-6ECA89223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11" y="0"/>
            <a:ext cx="6919009" cy="6854945"/>
          </a:xfrm>
        </p:spPr>
      </p:pic>
    </p:spTree>
    <p:extLst>
      <p:ext uri="{BB962C8B-B14F-4D97-AF65-F5344CB8AC3E}">
        <p14:creationId xmlns:p14="http://schemas.microsoft.com/office/powerpoint/2010/main" val="159644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4B89E-B0D6-372E-DC0D-210A6DB67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B2DA14-26CC-CE0B-D5A0-8DC29B6B5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220" y="0"/>
            <a:ext cx="6543867" cy="7605464"/>
          </a:xfrm>
        </p:spPr>
      </p:pic>
    </p:spTree>
    <p:extLst>
      <p:ext uri="{BB962C8B-B14F-4D97-AF65-F5344CB8AC3E}">
        <p14:creationId xmlns:p14="http://schemas.microsoft.com/office/powerpoint/2010/main" val="535642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2501D-0A8B-6A92-AB1A-1D25EF737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F5B28-4439-16E7-12A3-EFE90F092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601" y="34213"/>
            <a:ext cx="6252797" cy="6739543"/>
          </a:xfrm>
        </p:spPr>
      </p:pic>
    </p:spTree>
    <p:extLst>
      <p:ext uri="{BB962C8B-B14F-4D97-AF65-F5344CB8AC3E}">
        <p14:creationId xmlns:p14="http://schemas.microsoft.com/office/powerpoint/2010/main" val="357813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5F756-D5EA-36AC-F8A0-D87C9C1D8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CA6CF4-0FE3-2030-F615-11BDB07C6A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5464"/>
            <a:ext cx="5400600" cy="7172783"/>
          </a:xfrm>
        </p:spPr>
      </p:pic>
    </p:spTree>
    <p:extLst>
      <p:ext uri="{BB962C8B-B14F-4D97-AF65-F5344CB8AC3E}">
        <p14:creationId xmlns:p14="http://schemas.microsoft.com/office/powerpoint/2010/main" val="1393125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99DD9C-5229-92DF-1738-412835CEA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66FEF6D-2A5B-0618-23BB-08A199A0D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641"/>
            <a:ext cx="6725857" cy="6869641"/>
          </a:xfrm>
        </p:spPr>
      </p:pic>
    </p:spTree>
    <p:extLst>
      <p:ext uri="{BB962C8B-B14F-4D97-AF65-F5344CB8AC3E}">
        <p14:creationId xmlns:p14="http://schemas.microsoft.com/office/powerpoint/2010/main" val="501316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76995D-C0D9-52E5-86AA-E856CD42E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9CAEFA-0B8F-95D9-1DF5-330E8BD06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60648"/>
            <a:ext cx="9193988" cy="7284467"/>
          </a:xfrm>
        </p:spPr>
      </p:pic>
    </p:spTree>
    <p:extLst>
      <p:ext uri="{BB962C8B-B14F-4D97-AF65-F5344CB8AC3E}">
        <p14:creationId xmlns:p14="http://schemas.microsoft.com/office/powerpoint/2010/main" val="4207626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8C2444-E57E-3912-DEA1-0E2684AD7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0EA7902-38AF-1CCE-BE2B-6765F8378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51197"/>
            <a:ext cx="3600399" cy="6810512"/>
          </a:xfrm>
        </p:spPr>
      </p:pic>
    </p:spTree>
    <p:extLst>
      <p:ext uri="{BB962C8B-B14F-4D97-AF65-F5344CB8AC3E}">
        <p14:creationId xmlns:p14="http://schemas.microsoft.com/office/powerpoint/2010/main" val="2003376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F3DF39-66EB-25AF-6568-4F2D937A2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D78263-7E5C-5212-4F55-1C0EE000DF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1" y="0"/>
            <a:ext cx="10332640" cy="7749480"/>
          </a:xfrm>
        </p:spPr>
      </p:pic>
    </p:spTree>
    <p:extLst>
      <p:ext uri="{BB962C8B-B14F-4D97-AF65-F5344CB8AC3E}">
        <p14:creationId xmlns:p14="http://schemas.microsoft.com/office/powerpoint/2010/main" val="2225295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1F1B0E-787A-36E5-FB8D-139E391D7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D95BC4-0E1F-3BDD-E36E-3492610C6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927" y="676970"/>
            <a:ext cx="9928891" cy="5504059"/>
          </a:xfrm>
        </p:spPr>
      </p:pic>
    </p:spTree>
    <p:extLst>
      <p:ext uri="{BB962C8B-B14F-4D97-AF65-F5344CB8AC3E}">
        <p14:creationId xmlns:p14="http://schemas.microsoft.com/office/powerpoint/2010/main" val="1742976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6875B9-6182-FA3E-9EF5-594E8C0C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2273AD-3E04-661C-36FD-FEB0D0D94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75456"/>
            <a:ext cx="6881614" cy="688161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EE50EB8-4A82-D611-7FDF-00E82D167D02}"/>
              </a:ext>
            </a:extLst>
          </p:cNvPr>
          <p:cNvSpPr/>
          <p:nvPr/>
        </p:nvSpPr>
        <p:spPr>
          <a:xfrm>
            <a:off x="3609903" y="2967335"/>
            <a:ext cx="49721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ROUCHE A LEFES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0694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CC79A-DDD9-5330-44AE-D2D49B958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14609-8DA5-7996-510A-7C773BD1C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18" y="116632"/>
            <a:ext cx="6656394" cy="6719670"/>
          </a:xfrm>
        </p:spPr>
      </p:pic>
    </p:spTree>
    <p:extLst>
      <p:ext uri="{BB962C8B-B14F-4D97-AF65-F5344CB8AC3E}">
        <p14:creationId xmlns:p14="http://schemas.microsoft.com/office/powerpoint/2010/main" val="2455857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3B314-5370-F49B-C5B1-69936783F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730F2-B207-CF62-9AC7-FB80F83252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415" y="0"/>
            <a:ext cx="5854260" cy="7893496"/>
          </a:xfrm>
        </p:spPr>
      </p:pic>
    </p:spTree>
    <p:extLst>
      <p:ext uri="{BB962C8B-B14F-4D97-AF65-F5344CB8AC3E}">
        <p14:creationId xmlns:p14="http://schemas.microsoft.com/office/powerpoint/2010/main" val="2890840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A3D64-3B1E-52B3-EFDE-9CFACBCAB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6C62D-BA90-4754-082B-78A89928C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929" y="116632"/>
            <a:ext cx="6232359" cy="6651136"/>
          </a:xfrm>
        </p:spPr>
      </p:pic>
    </p:spTree>
    <p:extLst>
      <p:ext uri="{BB962C8B-B14F-4D97-AF65-F5344CB8AC3E}">
        <p14:creationId xmlns:p14="http://schemas.microsoft.com/office/powerpoint/2010/main" val="1969735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4D0B0-D135-FEEF-5196-DC5D5364A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977978-D3A0-BE17-32F6-2E81C24E2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990" y="116632"/>
            <a:ext cx="5701282" cy="6808327"/>
          </a:xfrm>
        </p:spPr>
      </p:pic>
    </p:spTree>
    <p:extLst>
      <p:ext uri="{BB962C8B-B14F-4D97-AF65-F5344CB8AC3E}">
        <p14:creationId xmlns:p14="http://schemas.microsoft.com/office/powerpoint/2010/main" val="265009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3B425-ED1D-CFA1-2757-338B00ABC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3369F9-94FF-344C-50DE-AF5F85BE9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6" y="0"/>
            <a:ext cx="7120012" cy="6835754"/>
          </a:xfrm>
        </p:spPr>
      </p:pic>
    </p:spTree>
    <p:extLst>
      <p:ext uri="{BB962C8B-B14F-4D97-AF65-F5344CB8AC3E}">
        <p14:creationId xmlns:p14="http://schemas.microsoft.com/office/powerpoint/2010/main" val="121633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01D67-FFC4-8A2C-8302-EF9FC82AC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E0659-DEE2-9E73-E15D-8C4CF7BCE3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337" y="-99392"/>
            <a:ext cx="6682975" cy="7072817"/>
          </a:xfrm>
        </p:spPr>
      </p:pic>
    </p:spTree>
    <p:extLst>
      <p:ext uri="{BB962C8B-B14F-4D97-AF65-F5344CB8AC3E}">
        <p14:creationId xmlns:p14="http://schemas.microsoft.com/office/powerpoint/2010/main" val="3721826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728C4A-DB3E-3C5A-E780-1CB04542D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7C029B-29FF-7101-C7D8-818F09234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597965" cy="6800571"/>
          </a:xfrm>
        </p:spPr>
      </p:pic>
    </p:spTree>
    <p:extLst>
      <p:ext uri="{BB962C8B-B14F-4D97-AF65-F5344CB8AC3E}">
        <p14:creationId xmlns:p14="http://schemas.microsoft.com/office/powerpoint/2010/main" val="3064570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E35453-4A36-0AD2-3B93-6016BA13A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3D3FF8-2746-EE9D-D629-EA5DAF37A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75312"/>
            <a:ext cx="8213112" cy="6707376"/>
          </a:xfrm>
        </p:spPr>
      </p:pic>
    </p:spTree>
    <p:extLst>
      <p:ext uri="{BB962C8B-B14F-4D97-AF65-F5344CB8AC3E}">
        <p14:creationId xmlns:p14="http://schemas.microsoft.com/office/powerpoint/2010/main" val="95673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5F707-4611-C9F9-DF83-0551A26C2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A842CB6-DE50-7175-0E37-8D5014D67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153507" cy="6913922"/>
          </a:xfrm>
        </p:spPr>
      </p:pic>
    </p:spTree>
    <p:extLst>
      <p:ext uri="{BB962C8B-B14F-4D97-AF65-F5344CB8AC3E}">
        <p14:creationId xmlns:p14="http://schemas.microsoft.com/office/powerpoint/2010/main" val="2315115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C3E8C4-923D-95DD-775A-AF3B2F41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8BD186-25A6-B5A2-9CCC-346982E8E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07656"/>
            <a:ext cx="8069629" cy="6442688"/>
          </a:xfrm>
        </p:spPr>
      </p:pic>
    </p:spTree>
    <p:extLst>
      <p:ext uri="{BB962C8B-B14F-4D97-AF65-F5344CB8AC3E}">
        <p14:creationId xmlns:p14="http://schemas.microsoft.com/office/powerpoint/2010/main" val="4140532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45148B-164B-8901-F1F1-1F5AD73D4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DBDD72-2960-2B27-7AA0-11374F1F88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836486" cy="6914470"/>
          </a:xfrm>
        </p:spPr>
      </p:pic>
    </p:spTree>
    <p:extLst>
      <p:ext uri="{BB962C8B-B14F-4D97-AF65-F5344CB8AC3E}">
        <p14:creationId xmlns:p14="http://schemas.microsoft.com/office/powerpoint/2010/main" val="368158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63F10-EE68-DE79-69BE-BAC117C79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E5B191-E9D5-13AA-2531-8AD9C896F1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43735"/>
            <a:ext cx="7642430" cy="6255699"/>
          </a:xfrm>
        </p:spPr>
      </p:pic>
    </p:spTree>
    <p:extLst>
      <p:ext uri="{BB962C8B-B14F-4D97-AF65-F5344CB8AC3E}">
        <p14:creationId xmlns:p14="http://schemas.microsoft.com/office/powerpoint/2010/main" val="3395468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74EFB-6ACB-E71C-29BD-FDB80B616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EB1DF7-C357-129E-C687-A28EB4F4B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997616"/>
            <a:ext cx="11154680" cy="5186926"/>
          </a:xfrm>
        </p:spPr>
      </p:pic>
    </p:spTree>
    <p:extLst>
      <p:ext uri="{BB962C8B-B14F-4D97-AF65-F5344CB8AC3E}">
        <p14:creationId xmlns:p14="http://schemas.microsoft.com/office/powerpoint/2010/main" val="4206937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B4016-B48C-E10A-85B5-3963C31C6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3A4D11-EAC6-4D8D-82E1-2FED3EAEA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00" y="188640"/>
            <a:ext cx="10294700" cy="7792517"/>
          </a:xfrm>
        </p:spPr>
      </p:pic>
    </p:spTree>
    <p:extLst>
      <p:ext uri="{BB962C8B-B14F-4D97-AF65-F5344CB8AC3E}">
        <p14:creationId xmlns:p14="http://schemas.microsoft.com/office/powerpoint/2010/main" val="2070978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FD4725-F450-6E9C-5CDA-6817B294B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EFE0B1-9E06-09EB-6273-2D3D0EEE7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05463" cy="7605463"/>
          </a:xfrm>
        </p:spPr>
      </p:pic>
    </p:spTree>
    <p:extLst>
      <p:ext uri="{BB962C8B-B14F-4D97-AF65-F5344CB8AC3E}">
        <p14:creationId xmlns:p14="http://schemas.microsoft.com/office/powerpoint/2010/main" val="5508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3C388-2640-1B79-1723-143EC4D22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36E3E7-3B96-DD03-F8B1-92A7DC1F97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728" y="0"/>
            <a:ext cx="8138724" cy="7749480"/>
          </a:xfrm>
        </p:spPr>
      </p:pic>
    </p:spTree>
    <p:extLst>
      <p:ext uri="{BB962C8B-B14F-4D97-AF65-F5344CB8AC3E}">
        <p14:creationId xmlns:p14="http://schemas.microsoft.com/office/powerpoint/2010/main" val="2147352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AD04ED-795E-8392-DE36-6352591DC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F95B2-419A-0EED-6A8A-B964C5D5C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717" y="0"/>
            <a:ext cx="5630146" cy="7677472"/>
          </a:xfrm>
        </p:spPr>
      </p:pic>
    </p:spTree>
    <p:extLst>
      <p:ext uri="{BB962C8B-B14F-4D97-AF65-F5344CB8AC3E}">
        <p14:creationId xmlns:p14="http://schemas.microsoft.com/office/powerpoint/2010/main" val="3344122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AD624-2AEE-4674-C799-F5F809892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03CA8B-4A8B-1732-1D54-C2A4DCF434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94" y="202455"/>
            <a:ext cx="9732529" cy="6453090"/>
          </a:xfrm>
        </p:spPr>
      </p:pic>
    </p:spTree>
    <p:extLst>
      <p:ext uri="{BB962C8B-B14F-4D97-AF65-F5344CB8AC3E}">
        <p14:creationId xmlns:p14="http://schemas.microsoft.com/office/powerpoint/2010/main" val="378199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0C8CF-6A8E-6C44-2F60-69D5C73BF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C7D4E6-D42A-ED4D-5D9D-6AA6C88A4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93" y="0"/>
            <a:ext cx="8821379" cy="7718707"/>
          </a:xfrm>
        </p:spPr>
      </p:pic>
    </p:spTree>
    <p:extLst>
      <p:ext uri="{BB962C8B-B14F-4D97-AF65-F5344CB8AC3E}">
        <p14:creationId xmlns:p14="http://schemas.microsoft.com/office/powerpoint/2010/main" val="3425187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269205-FB43-1807-0F9A-C11A6E0C9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4C7909-DD10-B67A-9C09-23C3E7206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836" y="0"/>
            <a:ext cx="7126753" cy="7749480"/>
          </a:xfrm>
        </p:spPr>
      </p:pic>
    </p:spTree>
    <p:extLst>
      <p:ext uri="{BB962C8B-B14F-4D97-AF65-F5344CB8AC3E}">
        <p14:creationId xmlns:p14="http://schemas.microsoft.com/office/powerpoint/2010/main" val="194583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9251A-5A82-1DF0-FB51-F9372E404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51964-1620-B078-1A35-02B2C2ADF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896"/>
            <a:ext cx="6813314" cy="6807006"/>
          </a:xfrm>
        </p:spPr>
      </p:pic>
    </p:spTree>
    <p:extLst>
      <p:ext uri="{BB962C8B-B14F-4D97-AF65-F5344CB8AC3E}">
        <p14:creationId xmlns:p14="http://schemas.microsoft.com/office/powerpoint/2010/main" val="1022812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45A67-2AD8-E351-4FE1-9CC016860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348FA6-E251-86BB-627B-CC44AF6D8E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691680"/>
            <a:ext cx="5688632" cy="12641405"/>
          </a:xfrm>
        </p:spPr>
      </p:pic>
    </p:spTree>
    <p:extLst>
      <p:ext uri="{BB962C8B-B14F-4D97-AF65-F5344CB8AC3E}">
        <p14:creationId xmlns:p14="http://schemas.microsoft.com/office/powerpoint/2010/main" val="1159379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ABE26-2A82-AF80-195C-D9CE6B1F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788EB04-605E-83A7-383D-1CF5778F9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281" y="-171400"/>
            <a:ext cx="7541266" cy="7272808"/>
          </a:xfrm>
        </p:spPr>
      </p:pic>
    </p:spTree>
    <p:extLst>
      <p:ext uri="{BB962C8B-B14F-4D97-AF65-F5344CB8AC3E}">
        <p14:creationId xmlns:p14="http://schemas.microsoft.com/office/powerpoint/2010/main" val="1993999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CED00-BA67-687A-A6A1-F4D7FC130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76AB3-2405-4121-B709-C5A73B24D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7507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762989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C6CC9-3FEE-5F80-76A8-1E14EED3A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506C1-B54E-5390-CBF6-D2287DD1D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50060"/>
            <a:ext cx="5255201" cy="7567491"/>
          </a:xfrm>
        </p:spPr>
      </p:pic>
    </p:spTree>
    <p:extLst>
      <p:ext uri="{BB962C8B-B14F-4D97-AF65-F5344CB8AC3E}">
        <p14:creationId xmlns:p14="http://schemas.microsoft.com/office/powerpoint/2010/main" val="2503089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778A8A-7544-FDDF-26D4-ABA52CC38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1F154-DA1D-C3CE-AE68-D3B013B3E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89384" cy="6773602"/>
          </a:xfrm>
        </p:spPr>
      </p:pic>
    </p:spTree>
    <p:extLst>
      <p:ext uri="{BB962C8B-B14F-4D97-AF65-F5344CB8AC3E}">
        <p14:creationId xmlns:p14="http://schemas.microsoft.com/office/powerpoint/2010/main" val="1119632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6BAA2-1601-5455-B5F5-0993B6950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691582-60EC-5436-511F-5FD3EBC4C8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88" y="-99392"/>
            <a:ext cx="5141352" cy="7072216"/>
          </a:xfrm>
        </p:spPr>
      </p:pic>
    </p:spTree>
    <p:extLst>
      <p:ext uri="{BB962C8B-B14F-4D97-AF65-F5344CB8AC3E}">
        <p14:creationId xmlns:p14="http://schemas.microsoft.com/office/powerpoint/2010/main" val="4130470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45A60-598F-7E89-FB0D-C95B96C89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79CA09-A3FF-A2AD-D868-E782B1641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251" y="-171400"/>
            <a:ext cx="5767711" cy="70294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D4745ED-AFA4-D6CD-7969-FB51B6F4A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644381"/>
            <a:ext cx="1045679" cy="8484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A81CA8D-DD5C-0B2B-72CC-16A3A04E7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8" y="5733256"/>
            <a:ext cx="1756957" cy="994718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5EA07C5-C514-E4CD-8B2E-41520E1B465B}"/>
              </a:ext>
            </a:extLst>
          </p:cNvPr>
          <p:cNvSpPr txBox="1"/>
          <p:nvPr/>
        </p:nvSpPr>
        <p:spPr>
          <a:xfrm>
            <a:off x="3143672" y="6492875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Ech va déposer </a:t>
            </a:r>
            <a:r>
              <a:rPr lang="fr-FR" b="1" dirty="0" err="1">
                <a:solidFill>
                  <a:srgbClr val="FF0000"/>
                </a:solidFill>
              </a:rPr>
              <a:t>plinte</a:t>
            </a:r>
            <a:r>
              <a:rPr lang="fr-FR" b="1" dirty="0">
                <a:solidFill>
                  <a:srgbClr val="FF0000"/>
                </a:solidFill>
              </a:rPr>
              <a:t> espèce </a:t>
            </a:r>
            <a:r>
              <a:rPr lang="fr-FR" b="1" dirty="0" err="1">
                <a:solidFill>
                  <a:srgbClr val="FF0000"/>
                </a:solidFill>
              </a:rPr>
              <a:t>ed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b="1" dirty="0" err="1">
                <a:solidFill>
                  <a:srgbClr val="FF0000"/>
                </a:solidFill>
              </a:rPr>
              <a:t>boubourse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92343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 invX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16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N°07 </dc:title>
  <dc:creator>Perroquet34740</dc:creator>
  <cp:lastModifiedBy>jean-louis BEYAERT</cp:lastModifiedBy>
  <cp:revision>4</cp:revision>
  <dcterms:created xsi:type="dcterms:W3CDTF">2024-02-15T19:37:38Z</dcterms:created>
  <dcterms:modified xsi:type="dcterms:W3CDTF">2025-02-28T17:40:58Z</dcterms:modified>
</cp:coreProperties>
</file>