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96" r:id="rId34"/>
    <p:sldId id="288" r:id="rId35"/>
    <p:sldId id="289" r:id="rId36"/>
    <p:sldId id="295" r:id="rId37"/>
    <p:sldId id="290" r:id="rId38"/>
    <p:sldId id="291" r:id="rId39"/>
    <p:sldId id="292" r:id="rId40"/>
    <p:sldId id="293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>
      <p:cViewPr varScale="1">
        <p:scale>
          <a:sx n="88" d="100"/>
          <a:sy n="88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100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332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34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519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477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25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975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170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853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173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865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8990B1-8C88-439B-89EC-77E71596655B}" type="datetimeFigureOut">
              <a:rPr lang="fr-FR" smtClean="0"/>
              <a:t>12/02/2024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7618D-1713-4219-A261-670B604636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7374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AC20F1-E5DC-68E8-468C-4D17999390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E5C027B-1905-96FB-9104-74D3973460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69B8FCE-6ADC-0344-9A4F-937311C9BC44}"/>
              </a:ext>
            </a:extLst>
          </p:cNvPr>
          <p:cNvSpPr/>
          <p:nvPr/>
        </p:nvSpPr>
        <p:spPr>
          <a:xfrm>
            <a:off x="2351585" y="836712"/>
            <a:ext cx="70531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CH’TI N°06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4C76DE1-21BB-2ED1-00AA-DFC521BD0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916832"/>
            <a:ext cx="5722988" cy="454884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4F2E1CF-1FA4-0288-26CE-E200B0168F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486916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492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81C548-D445-85A0-2CEE-A451C4559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2B78F2-F2AA-8503-F5D5-5FED454CB3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20688"/>
            <a:ext cx="10306639" cy="5484267"/>
          </a:xfrm>
        </p:spPr>
      </p:pic>
    </p:spTree>
    <p:extLst>
      <p:ext uri="{BB962C8B-B14F-4D97-AF65-F5344CB8AC3E}">
        <p14:creationId xmlns:p14="http://schemas.microsoft.com/office/powerpoint/2010/main" val="1904816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763C3A-E6F8-84E1-F8CB-084BF9FA2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396607-8FB9-4E9C-B4D4-E6F5D92EB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522" y="260648"/>
            <a:ext cx="6622631" cy="7560840"/>
          </a:xfrm>
        </p:spPr>
      </p:pic>
    </p:spTree>
    <p:extLst>
      <p:ext uri="{BB962C8B-B14F-4D97-AF65-F5344CB8AC3E}">
        <p14:creationId xmlns:p14="http://schemas.microsoft.com/office/powerpoint/2010/main" val="3208082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538406-87E1-8BF1-EF7C-0CAFF6496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0C8665-FCA8-63E6-0367-B899FF494E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401" y="365124"/>
            <a:ext cx="5571451" cy="6808291"/>
          </a:xfrm>
        </p:spPr>
      </p:pic>
    </p:spTree>
    <p:extLst>
      <p:ext uri="{BB962C8B-B14F-4D97-AF65-F5344CB8AC3E}">
        <p14:creationId xmlns:p14="http://schemas.microsoft.com/office/powerpoint/2010/main" val="1862504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96A5AB-F8B7-260E-D54A-3F7EC1C94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4717B2B-F2F5-E11E-2262-EC9625EDCA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9" y="-29814"/>
            <a:ext cx="6114334" cy="7779293"/>
          </a:xfrm>
        </p:spPr>
      </p:pic>
    </p:spTree>
    <p:extLst>
      <p:ext uri="{BB962C8B-B14F-4D97-AF65-F5344CB8AC3E}">
        <p14:creationId xmlns:p14="http://schemas.microsoft.com/office/powerpoint/2010/main" val="103396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7DF563-7F62-5DF7-75DC-EBAA2723B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D534AC-7B41-1CB5-2C3A-BF6AAFD47F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81928"/>
            <a:ext cx="6383500" cy="6667486"/>
          </a:xfrm>
        </p:spPr>
      </p:pic>
    </p:spTree>
    <p:extLst>
      <p:ext uri="{BB962C8B-B14F-4D97-AF65-F5344CB8AC3E}">
        <p14:creationId xmlns:p14="http://schemas.microsoft.com/office/powerpoint/2010/main" val="2352361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88545C-AF12-383F-F6BD-D36C4F68B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8D26AD-92E9-BA3E-0538-23C9DF05C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621558" cy="6757781"/>
          </a:xfrm>
        </p:spPr>
      </p:pic>
    </p:spTree>
    <p:extLst>
      <p:ext uri="{BB962C8B-B14F-4D97-AF65-F5344CB8AC3E}">
        <p14:creationId xmlns:p14="http://schemas.microsoft.com/office/powerpoint/2010/main" val="1450425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11E70-0AA4-2F04-F30A-A1CD551FC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CE71CE-D1CD-6C7E-F600-FD1F7E6E02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314" y="-99392"/>
            <a:ext cx="6824998" cy="6967727"/>
          </a:xfrm>
        </p:spPr>
      </p:pic>
    </p:spTree>
    <p:extLst>
      <p:ext uri="{BB962C8B-B14F-4D97-AF65-F5344CB8AC3E}">
        <p14:creationId xmlns:p14="http://schemas.microsoft.com/office/powerpoint/2010/main" val="230924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F8A09C-E41E-9C3D-3520-BBAE821A2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EC7DAD-240F-33F7-D9B9-231A5F35F7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52753"/>
            <a:ext cx="8736657" cy="6552493"/>
          </a:xfrm>
        </p:spPr>
      </p:pic>
    </p:spTree>
    <p:extLst>
      <p:ext uri="{BB962C8B-B14F-4D97-AF65-F5344CB8AC3E}">
        <p14:creationId xmlns:p14="http://schemas.microsoft.com/office/powerpoint/2010/main" val="903749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5B4022-72A7-86BC-8665-5A0C2F44C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CB63D4-2FA6-F960-525F-00815697C0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16632"/>
            <a:ext cx="8462736" cy="6624736"/>
          </a:xfrm>
        </p:spPr>
      </p:pic>
    </p:spTree>
    <p:extLst>
      <p:ext uri="{BB962C8B-B14F-4D97-AF65-F5344CB8AC3E}">
        <p14:creationId xmlns:p14="http://schemas.microsoft.com/office/powerpoint/2010/main" val="36196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093475-407F-4953-48C9-FCF01C37C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1622FB-22BE-3146-86CE-EE22832D4E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02400"/>
            <a:ext cx="8520633" cy="6390475"/>
          </a:xfrm>
        </p:spPr>
      </p:pic>
    </p:spTree>
    <p:extLst>
      <p:ext uri="{BB962C8B-B14F-4D97-AF65-F5344CB8AC3E}">
        <p14:creationId xmlns:p14="http://schemas.microsoft.com/office/powerpoint/2010/main" val="3037128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A12169-A6E3-1C1F-867B-A8CF3FFFF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7C47C2-F88F-EECC-41E3-1DD2C22924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7646"/>
            <a:ext cx="6377685" cy="6741432"/>
          </a:xfrm>
        </p:spPr>
      </p:pic>
    </p:spTree>
    <p:extLst>
      <p:ext uri="{BB962C8B-B14F-4D97-AF65-F5344CB8AC3E}">
        <p14:creationId xmlns:p14="http://schemas.microsoft.com/office/powerpoint/2010/main" val="131734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7927C0-4C84-54F1-C2CE-B2CC1F9EE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FC88E0-D452-2906-4AE3-EE621BB859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807418" cy="6872310"/>
          </a:xfrm>
        </p:spPr>
      </p:pic>
    </p:spTree>
    <p:extLst>
      <p:ext uri="{BB962C8B-B14F-4D97-AF65-F5344CB8AC3E}">
        <p14:creationId xmlns:p14="http://schemas.microsoft.com/office/powerpoint/2010/main" val="3050456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5D7E1D-E0E4-A01D-B3F8-84C2A5515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E3A726-304B-662B-85C4-5DCA08D5BA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9998"/>
            <a:ext cx="10335001" cy="5698004"/>
          </a:xfrm>
        </p:spPr>
      </p:pic>
    </p:spTree>
    <p:extLst>
      <p:ext uri="{BB962C8B-B14F-4D97-AF65-F5344CB8AC3E}">
        <p14:creationId xmlns:p14="http://schemas.microsoft.com/office/powerpoint/2010/main" val="737225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CD48B2-C677-4BAB-22B9-73D57B479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E70BEC-F104-390E-1536-7352E11591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5213"/>
            <a:ext cx="6990781" cy="6846641"/>
          </a:xfrm>
        </p:spPr>
      </p:pic>
    </p:spTree>
    <p:extLst>
      <p:ext uri="{BB962C8B-B14F-4D97-AF65-F5344CB8AC3E}">
        <p14:creationId xmlns:p14="http://schemas.microsoft.com/office/powerpoint/2010/main" val="1567145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7CD657-2EF9-CB25-93E9-472019C2E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701F50-E056-2C2B-2A27-D8CEB07214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407" y="124278"/>
            <a:ext cx="7963186" cy="6609444"/>
          </a:xfrm>
        </p:spPr>
      </p:pic>
    </p:spTree>
    <p:extLst>
      <p:ext uri="{BB962C8B-B14F-4D97-AF65-F5344CB8AC3E}">
        <p14:creationId xmlns:p14="http://schemas.microsoft.com/office/powerpoint/2010/main" val="2078240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2E551C-E885-9990-4DD9-CD272866B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6580EA-8CD3-981D-B2E3-15F3F15A9D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308" y="-531440"/>
            <a:ext cx="6319376" cy="7992888"/>
          </a:xfrm>
        </p:spPr>
      </p:pic>
    </p:spTree>
    <p:extLst>
      <p:ext uri="{BB962C8B-B14F-4D97-AF65-F5344CB8AC3E}">
        <p14:creationId xmlns:p14="http://schemas.microsoft.com/office/powerpoint/2010/main" val="1410225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52E221-C34A-6814-AFFB-78E3FAEA0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F5336F-61D3-CA44-703E-B164D8AB3B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74200"/>
            <a:ext cx="8792684" cy="6423544"/>
          </a:xfrm>
        </p:spPr>
      </p:pic>
    </p:spTree>
    <p:extLst>
      <p:ext uri="{BB962C8B-B14F-4D97-AF65-F5344CB8AC3E}">
        <p14:creationId xmlns:p14="http://schemas.microsoft.com/office/powerpoint/2010/main" val="4263059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B39994-93E5-FFB2-7715-FA606D196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0671A2-5F86-76A5-4616-747841AC5D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41428"/>
            <a:ext cx="5804039" cy="6775143"/>
          </a:xfrm>
        </p:spPr>
      </p:pic>
    </p:spTree>
    <p:extLst>
      <p:ext uri="{BB962C8B-B14F-4D97-AF65-F5344CB8AC3E}">
        <p14:creationId xmlns:p14="http://schemas.microsoft.com/office/powerpoint/2010/main" val="1913058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0D1AE6-3450-52B8-F36F-7E94763E4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00451B-7843-F786-B5B2-0666F2CD41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750" y="0"/>
            <a:ext cx="4850473" cy="6847728"/>
          </a:xfrm>
        </p:spPr>
      </p:pic>
    </p:spTree>
    <p:extLst>
      <p:ext uri="{BB962C8B-B14F-4D97-AF65-F5344CB8AC3E}">
        <p14:creationId xmlns:p14="http://schemas.microsoft.com/office/powerpoint/2010/main" val="1550636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EBD824-0152-D7EB-8AFB-F7D636327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555B01-9310-6ACD-7279-0F94673D91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462727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53862F-D5E5-2186-1F3F-C1A1F00BC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08F1CC-98ED-4659-369E-56EF53B57F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320" y="-99392"/>
            <a:ext cx="6192196" cy="6957392"/>
          </a:xfrm>
        </p:spPr>
      </p:pic>
    </p:spTree>
    <p:extLst>
      <p:ext uri="{BB962C8B-B14F-4D97-AF65-F5344CB8AC3E}">
        <p14:creationId xmlns:p14="http://schemas.microsoft.com/office/powerpoint/2010/main" val="1466348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0AF9F6-4E3D-C8B2-BA4C-D2ABE5630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995F0F-CEC5-2C2F-558E-35127C5CEE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802690" cy="6921699"/>
          </a:xfrm>
        </p:spPr>
      </p:pic>
    </p:spTree>
    <p:extLst>
      <p:ext uri="{BB962C8B-B14F-4D97-AF65-F5344CB8AC3E}">
        <p14:creationId xmlns:p14="http://schemas.microsoft.com/office/powerpoint/2010/main" val="1066030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164D77-0F64-A594-A615-FBD33E25B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4DEB15-8516-0333-C8BC-67582FD222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492127" cy="6646012"/>
          </a:xfrm>
        </p:spPr>
      </p:pic>
    </p:spTree>
    <p:extLst>
      <p:ext uri="{BB962C8B-B14F-4D97-AF65-F5344CB8AC3E}">
        <p14:creationId xmlns:p14="http://schemas.microsoft.com/office/powerpoint/2010/main" val="2236840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D6ACCF-C847-15E1-F5E5-D6500595A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B72B10-C8F5-B0E8-FAED-C98E3BE4DC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199855" cy="6782473"/>
          </a:xfrm>
        </p:spPr>
      </p:pic>
    </p:spTree>
    <p:extLst>
      <p:ext uri="{BB962C8B-B14F-4D97-AF65-F5344CB8AC3E}">
        <p14:creationId xmlns:p14="http://schemas.microsoft.com/office/powerpoint/2010/main" val="3137028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82F0BE-B83C-2CB3-8AE0-A9C610342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F718FD-DAC6-A1E4-FDDA-D433DF513A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7445"/>
            <a:ext cx="7338231" cy="6806475"/>
          </a:xfrm>
        </p:spPr>
      </p:pic>
    </p:spTree>
    <p:extLst>
      <p:ext uri="{BB962C8B-B14F-4D97-AF65-F5344CB8AC3E}">
        <p14:creationId xmlns:p14="http://schemas.microsoft.com/office/powerpoint/2010/main" val="827076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426229-E3CC-C4C7-B451-F96CA4108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F84B5A-140A-480A-B8EC-2878C681E0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41441"/>
            <a:ext cx="8226762" cy="6575117"/>
          </a:xfrm>
        </p:spPr>
      </p:pic>
    </p:spTree>
    <p:extLst>
      <p:ext uri="{BB962C8B-B14F-4D97-AF65-F5344CB8AC3E}">
        <p14:creationId xmlns:p14="http://schemas.microsoft.com/office/powerpoint/2010/main" val="2495600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71A475-974C-F89B-C9CA-2C5DD9A23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80F051-DB3E-DD8B-BD2F-5DADCBBE36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7240"/>
            <a:ext cx="6899395" cy="6840760"/>
          </a:xfrm>
        </p:spPr>
      </p:pic>
    </p:spTree>
    <p:extLst>
      <p:ext uri="{BB962C8B-B14F-4D97-AF65-F5344CB8AC3E}">
        <p14:creationId xmlns:p14="http://schemas.microsoft.com/office/powerpoint/2010/main" val="4284133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9766F8-53F2-1443-EB14-18F916A32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D77EC6-050C-9876-9456-22A316DD6A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0"/>
            <a:ext cx="9007467" cy="6755600"/>
          </a:xfrm>
        </p:spPr>
      </p:pic>
    </p:spTree>
    <p:extLst>
      <p:ext uri="{BB962C8B-B14F-4D97-AF65-F5344CB8AC3E}">
        <p14:creationId xmlns:p14="http://schemas.microsoft.com/office/powerpoint/2010/main" val="524732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15B361-28F1-9DBE-EB7A-6B122AFED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BF6608-B616-B7B6-7DA1-93AE946A0B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77755"/>
            <a:ext cx="6957392" cy="6957392"/>
          </a:xfrm>
        </p:spPr>
      </p:pic>
    </p:spTree>
    <p:extLst>
      <p:ext uri="{BB962C8B-B14F-4D97-AF65-F5344CB8AC3E}">
        <p14:creationId xmlns:p14="http://schemas.microsoft.com/office/powerpoint/2010/main" val="504550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D3FB12-9C80-68A2-7659-D08CAA408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1888AB-1190-45A0-96BD-726909F4B1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470" y="0"/>
            <a:ext cx="8156654" cy="7749480"/>
          </a:xfrm>
        </p:spPr>
      </p:pic>
    </p:spTree>
    <p:extLst>
      <p:ext uri="{BB962C8B-B14F-4D97-AF65-F5344CB8AC3E}">
        <p14:creationId xmlns:p14="http://schemas.microsoft.com/office/powerpoint/2010/main" val="2260934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16FE40-B66A-78E2-3A31-85B5FB1E3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4A1B16-0D7D-7C82-8E34-AE2BD094D4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90630" cy="6784281"/>
          </a:xfrm>
        </p:spPr>
      </p:pic>
    </p:spTree>
    <p:extLst>
      <p:ext uri="{BB962C8B-B14F-4D97-AF65-F5344CB8AC3E}">
        <p14:creationId xmlns:p14="http://schemas.microsoft.com/office/powerpoint/2010/main" val="3670977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71307E-B515-8EE9-D42F-3C98F47D0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9E0360-5263-7243-58B5-5AC2937643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-97414"/>
            <a:ext cx="4248472" cy="8060791"/>
          </a:xfrm>
        </p:spPr>
      </p:pic>
    </p:spTree>
    <p:extLst>
      <p:ext uri="{BB962C8B-B14F-4D97-AF65-F5344CB8AC3E}">
        <p14:creationId xmlns:p14="http://schemas.microsoft.com/office/powerpoint/2010/main" val="3306170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E2C6C8-1A68-D521-C7EE-FA27628FA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2A2727-6AD2-6E4E-8892-B2A3BD3FE0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01594"/>
            <a:ext cx="6703765" cy="6685195"/>
          </a:xfrm>
        </p:spPr>
      </p:pic>
    </p:spTree>
    <p:extLst>
      <p:ext uri="{BB962C8B-B14F-4D97-AF65-F5344CB8AC3E}">
        <p14:creationId xmlns:p14="http://schemas.microsoft.com/office/powerpoint/2010/main" val="2206481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B9BD08-84E9-7C5F-2403-D12579BEB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28B117-FFB7-2A93-9460-61413E93B7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804" y="0"/>
            <a:ext cx="9575716" cy="6954995"/>
          </a:xfrm>
        </p:spPr>
      </p:pic>
    </p:spTree>
    <p:extLst>
      <p:ext uri="{BB962C8B-B14F-4D97-AF65-F5344CB8AC3E}">
        <p14:creationId xmlns:p14="http://schemas.microsoft.com/office/powerpoint/2010/main" val="3549343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319D54-7FE4-7510-8C70-1DCDADA09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4DF1E1-CA11-3890-2A99-8819837459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16632"/>
            <a:ext cx="9170751" cy="6984776"/>
          </a:xfrm>
        </p:spPr>
      </p:pic>
    </p:spTree>
    <p:extLst>
      <p:ext uri="{BB962C8B-B14F-4D97-AF65-F5344CB8AC3E}">
        <p14:creationId xmlns:p14="http://schemas.microsoft.com/office/powerpoint/2010/main" val="2579459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DEA5DA-574B-E863-7778-F00212E23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43EC44-3D64-5B7A-3E6E-DC7858DF3B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2792"/>
            <a:ext cx="6892164" cy="6752834"/>
          </a:xfrm>
        </p:spPr>
      </p:pic>
    </p:spTree>
    <p:extLst>
      <p:ext uri="{BB962C8B-B14F-4D97-AF65-F5344CB8AC3E}">
        <p14:creationId xmlns:p14="http://schemas.microsoft.com/office/powerpoint/2010/main" val="3086463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849028-631F-BD04-4EE7-2033F644C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43ADB8-42CF-4454-4771-53E3E6435E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16632"/>
            <a:ext cx="6979062" cy="6855417"/>
          </a:xfrm>
        </p:spPr>
      </p:pic>
    </p:spTree>
    <p:extLst>
      <p:ext uri="{BB962C8B-B14F-4D97-AF65-F5344CB8AC3E}">
        <p14:creationId xmlns:p14="http://schemas.microsoft.com/office/powerpoint/2010/main" val="2781774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6F6EE5-D4ED-7B4A-F425-BC02F20D9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6444B2-6C83-1638-0CAA-737B533FF1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83" y="902890"/>
            <a:ext cx="11050267" cy="5406430"/>
          </a:xfrm>
        </p:spPr>
      </p:pic>
    </p:spTree>
    <p:extLst>
      <p:ext uri="{BB962C8B-B14F-4D97-AF65-F5344CB8AC3E}">
        <p14:creationId xmlns:p14="http://schemas.microsoft.com/office/powerpoint/2010/main" val="2863759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B7C68A-403A-527B-F4B9-35FD6D844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B861E6-380D-E6E2-6C47-F2DBCA4656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3168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861722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</TotalTime>
  <Words>5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N°06 - Perroquet34740</dc:title>
  <dc:creator>Perroquet34740</dc:creator>
  <cp:lastModifiedBy>jean-louis BEYAERT</cp:lastModifiedBy>
  <cp:revision>3</cp:revision>
  <dcterms:created xsi:type="dcterms:W3CDTF">2024-02-12T17:55:11Z</dcterms:created>
  <dcterms:modified xsi:type="dcterms:W3CDTF">2024-02-12T18:23:11Z</dcterms:modified>
</cp:coreProperties>
</file>