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792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631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70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27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983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758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469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468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574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06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709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26C68-00B8-41C2-AED5-8C453FD879F2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B85B8-1D5A-405D-99AC-408170A558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9270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D6859B-BC41-F4E1-1641-4FEF1321DF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659D472-386D-CE3B-44AC-0837ED293D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0D08D6-D078-3763-5749-31F98D501C3A}"/>
              </a:ext>
            </a:extLst>
          </p:cNvPr>
          <p:cNvSpPr/>
          <p:nvPr/>
        </p:nvSpPr>
        <p:spPr>
          <a:xfrm>
            <a:off x="2639616" y="332656"/>
            <a:ext cx="65657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CH’TI N°04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4288711-0978-27FB-4DD1-338E919FA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558" y="1412776"/>
            <a:ext cx="6448855" cy="480710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37C1EA4-82E0-7F9B-E20E-A86230CE88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4825167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17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0F172E-3369-EB94-F735-5730FF9FC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0C39F7-C9A1-49EB-6DE4-526CF7F22F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411" y="0"/>
            <a:ext cx="6464298" cy="6858000"/>
          </a:xfrm>
        </p:spPr>
      </p:pic>
    </p:spTree>
    <p:extLst>
      <p:ext uri="{BB962C8B-B14F-4D97-AF65-F5344CB8AC3E}">
        <p14:creationId xmlns:p14="http://schemas.microsoft.com/office/powerpoint/2010/main" val="3095699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5ED16E-EC28-3B25-0A19-2C5FE9558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79AB59-BBFB-1821-261D-25A8D98254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5680"/>
            <a:ext cx="7331926" cy="6858000"/>
          </a:xfrm>
        </p:spPr>
      </p:pic>
    </p:spTree>
    <p:extLst>
      <p:ext uri="{BB962C8B-B14F-4D97-AF65-F5344CB8AC3E}">
        <p14:creationId xmlns:p14="http://schemas.microsoft.com/office/powerpoint/2010/main" val="21410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6B40DC-952C-F4A9-D7A1-203ABB025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DD60CC-4B3F-079C-8BA7-01B027C542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10867"/>
            <a:ext cx="9077847" cy="6282008"/>
          </a:xfrm>
        </p:spPr>
      </p:pic>
    </p:spTree>
    <p:extLst>
      <p:ext uri="{BB962C8B-B14F-4D97-AF65-F5344CB8AC3E}">
        <p14:creationId xmlns:p14="http://schemas.microsoft.com/office/powerpoint/2010/main" val="917015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EA0E8E-816C-1EBF-14C9-6F89873A1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40525E-9B82-0C9E-B4F1-8869C8369E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424694" cy="6741368"/>
          </a:xfrm>
        </p:spPr>
      </p:pic>
    </p:spTree>
    <p:extLst>
      <p:ext uri="{BB962C8B-B14F-4D97-AF65-F5344CB8AC3E}">
        <p14:creationId xmlns:p14="http://schemas.microsoft.com/office/powerpoint/2010/main" val="313362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60927-7185-D1EB-386D-EB0C93EA0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D6DACC-9A42-1BAE-752A-1FA91B9752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840" y="260647"/>
            <a:ext cx="8340584" cy="6896125"/>
          </a:xfrm>
        </p:spPr>
      </p:pic>
    </p:spTree>
    <p:extLst>
      <p:ext uri="{BB962C8B-B14F-4D97-AF65-F5344CB8AC3E}">
        <p14:creationId xmlns:p14="http://schemas.microsoft.com/office/powerpoint/2010/main" val="1748021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59AED-E72C-5E03-4384-B175581C1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CC2065-B047-0B47-FF0C-15372C3972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482" y="0"/>
            <a:ext cx="5471408" cy="6741368"/>
          </a:xfrm>
        </p:spPr>
      </p:pic>
    </p:spTree>
    <p:extLst>
      <p:ext uri="{BB962C8B-B14F-4D97-AF65-F5344CB8AC3E}">
        <p14:creationId xmlns:p14="http://schemas.microsoft.com/office/powerpoint/2010/main" val="2944544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907B9C-3EC4-C575-347A-F5393858D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13DF6B-D616-6959-30D2-3F7EE25484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470" y="0"/>
            <a:ext cx="6421347" cy="6858000"/>
          </a:xfrm>
        </p:spPr>
      </p:pic>
    </p:spTree>
    <p:extLst>
      <p:ext uri="{BB962C8B-B14F-4D97-AF65-F5344CB8AC3E}">
        <p14:creationId xmlns:p14="http://schemas.microsoft.com/office/powerpoint/2010/main" val="3971478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BFB962-843E-FBE3-CF54-46FD81EA9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0C7472-001A-668E-9161-2FF5DE37B8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44624"/>
            <a:ext cx="7740465" cy="6813376"/>
          </a:xfrm>
        </p:spPr>
      </p:pic>
    </p:spTree>
    <p:extLst>
      <p:ext uri="{BB962C8B-B14F-4D97-AF65-F5344CB8AC3E}">
        <p14:creationId xmlns:p14="http://schemas.microsoft.com/office/powerpoint/2010/main" val="3485864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07FF1-BB35-FF8D-C1ED-9B35D4C6A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5CE4CB-4F7D-9964-86F1-E7979F5F95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6632"/>
            <a:ext cx="6937130" cy="6858000"/>
          </a:xfrm>
        </p:spPr>
      </p:pic>
    </p:spTree>
    <p:extLst>
      <p:ext uri="{BB962C8B-B14F-4D97-AF65-F5344CB8AC3E}">
        <p14:creationId xmlns:p14="http://schemas.microsoft.com/office/powerpoint/2010/main" val="3179680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46DAAC-E494-F854-D686-98EEF5274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D6D876-146F-FFEE-FD27-D72C009B82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02379" cy="6858000"/>
          </a:xfrm>
        </p:spPr>
      </p:pic>
    </p:spTree>
    <p:extLst>
      <p:ext uri="{BB962C8B-B14F-4D97-AF65-F5344CB8AC3E}">
        <p14:creationId xmlns:p14="http://schemas.microsoft.com/office/powerpoint/2010/main" val="3592465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4F6D7E-D4CF-DE60-A665-EFADA4A68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17DB26-82C3-7767-9DAF-0EFFAAFD41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561409" cy="6858000"/>
          </a:xfrm>
        </p:spPr>
      </p:pic>
    </p:spTree>
    <p:extLst>
      <p:ext uri="{BB962C8B-B14F-4D97-AF65-F5344CB8AC3E}">
        <p14:creationId xmlns:p14="http://schemas.microsoft.com/office/powerpoint/2010/main" val="347689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5318F5-6638-220F-2EA8-CC16DAAA7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E37744-286D-1471-FEC1-62E22559E8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9170022" cy="9206485"/>
          </a:xfrm>
        </p:spPr>
      </p:pic>
    </p:spTree>
    <p:extLst>
      <p:ext uri="{BB962C8B-B14F-4D97-AF65-F5344CB8AC3E}">
        <p14:creationId xmlns:p14="http://schemas.microsoft.com/office/powerpoint/2010/main" val="2200880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78EDA4-E5D7-6456-9F76-6D5F6ED4B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B50CE6-0E6A-848F-367E-D8FCD6F558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88640"/>
            <a:ext cx="9762200" cy="6904065"/>
          </a:xfrm>
        </p:spPr>
      </p:pic>
    </p:spTree>
    <p:extLst>
      <p:ext uri="{BB962C8B-B14F-4D97-AF65-F5344CB8AC3E}">
        <p14:creationId xmlns:p14="http://schemas.microsoft.com/office/powerpoint/2010/main" val="322177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23D08D-44F2-5CB5-B83C-51D492BBB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580A1A-AEE3-338D-EF9D-C05FB0AEB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44624"/>
            <a:ext cx="8475036" cy="6867993"/>
          </a:xfrm>
        </p:spPr>
      </p:pic>
    </p:spTree>
    <p:extLst>
      <p:ext uri="{BB962C8B-B14F-4D97-AF65-F5344CB8AC3E}">
        <p14:creationId xmlns:p14="http://schemas.microsoft.com/office/powerpoint/2010/main" val="3122684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AFBD8-9484-1244-6AC2-DAD978953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24EEC6-2BE1-19B6-11C9-82F01DD23B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560" y="116632"/>
            <a:ext cx="8555406" cy="7200800"/>
          </a:xfrm>
        </p:spPr>
      </p:pic>
    </p:spTree>
    <p:extLst>
      <p:ext uri="{BB962C8B-B14F-4D97-AF65-F5344CB8AC3E}">
        <p14:creationId xmlns:p14="http://schemas.microsoft.com/office/powerpoint/2010/main" val="1942158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22A49-E728-396A-01A6-6C8B9DBF1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8749F4-4534-E500-2DEC-F117054211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411" y="116632"/>
            <a:ext cx="8865899" cy="7272808"/>
          </a:xfrm>
        </p:spPr>
      </p:pic>
    </p:spTree>
    <p:extLst>
      <p:ext uri="{BB962C8B-B14F-4D97-AF65-F5344CB8AC3E}">
        <p14:creationId xmlns:p14="http://schemas.microsoft.com/office/powerpoint/2010/main" val="1832210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C5F665-16EE-AFC2-2176-F5D224A10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01CBCB-309A-BBFC-E933-E030A940C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51420"/>
            <a:ext cx="6233543" cy="7560840"/>
          </a:xfrm>
        </p:spPr>
      </p:pic>
    </p:spTree>
    <p:extLst>
      <p:ext uri="{BB962C8B-B14F-4D97-AF65-F5344CB8AC3E}">
        <p14:creationId xmlns:p14="http://schemas.microsoft.com/office/powerpoint/2010/main" val="2225110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C29949-E0CB-3EAD-956C-C0C4F7C1D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C01E28-F024-8AB1-CF25-287A73DF2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7119275" cy="7173416"/>
          </a:xfrm>
        </p:spPr>
      </p:pic>
    </p:spTree>
    <p:extLst>
      <p:ext uri="{BB962C8B-B14F-4D97-AF65-F5344CB8AC3E}">
        <p14:creationId xmlns:p14="http://schemas.microsoft.com/office/powerpoint/2010/main" val="2831613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5EF467-810B-EA88-8B34-95AC2153D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A8307D4-6A46-1067-7C03-1E89D460E1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730" y="0"/>
            <a:ext cx="4838523" cy="7101408"/>
          </a:xfrm>
        </p:spPr>
      </p:pic>
    </p:spTree>
    <p:extLst>
      <p:ext uri="{BB962C8B-B14F-4D97-AF65-F5344CB8AC3E}">
        <p14:creationId xmlns:p14="http://schemas.microsoft.com/office/powerpoint/2010/main" val="3834172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AC93D1-6BBB-20DD-BD85-04BAF9BB4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98146B-8145-C7F2-AF01-2998BFC42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89" y="0"/>
            <a:ext cx="7706115" cy="7245424"/>
          </a:xfrm>
        </p:spPr>
      </p:pic>
    </p:spTree>
    <p:extLst>
      <p:ext uri="{BB962C8B-B14F-4D97-AF65-F5344CB8AC3E}">
        <p14:creationId xmlns:p14="http://schemas.microsoft.com/office/powerpoint/2010/main" val="378924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24142-BEEA-CD54-0BD5-5C6B28F47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F531D4-4C92-8A97-0485-35B3452197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6024"/>
            <a:ext cx="7768828" cy="6858000"/>
          </a:xfrm>
        </p:spPr>
      </p:pic>
    </p:spTree>
    <p:extLst>
      <p:ext uri="{BB962C8B-B14F-4D97-AF65-F5344CB8AC3E}">
        <p14:creationId xmlns:p14="http://schemas.microsoft.com/office/powerpoint/2010/main" val="2820595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CDE83C-6CC4-AE7E-283E-4E49F9DE8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1496AE-09A2-1FCB-1C65-FA9E9267E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0"/>
            <a:ext cx="10256310" cy="6712169"/>
          </a:xfrm>
        </p:spPr>
      </p:pic>
    </p:spTree>
    <p:extLst>
      <p:ext uri="{BB962C8B-B14F-4D97-AF65-F5344CB8AC3E}">
        <p14:creationId xmlns:p14="http://schemas.microsoft.com/office/powerpoint/2010/main" val="2022810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3FFA04-D469-0B0C-9DB7-BDF4B80F8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85EF8D-8E06-AD31-A1C3-F26869830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44624"/>
            <a:ext cx="4173651" cy="7189065"/>
          </a:xfrm>
        </p:spPr>
      </p:pic>
    </p:spTree>
    <p:extLst>
      <p:ext uri="{BB962C8B-B14F-4D97-AF65-F5344CB8AC3E}">
        <p14:creationId xmlns:p14="http://schemas.microsoft.com/office/powerpoint/2010/main" val="4119489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9798DA-7489-4937-670B-1A3D7C7A6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51CAE6-8B9F-5E66-B9F0-1B41305201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42405"/>
            <a:ext cx="7218157" cy="6573189"/>
          </a:xfrm>
        </p:spPr>
      </p:pic>
    </p:spTree>
    <p:extLst>
      <p:ext uri="{BB962C8B-B14F-4D97-AF65-F5344CB8AC3E}">
        <p14:creationId xmlns:p14="http://schemas.microsoft.com/office/powerpoint/2010/main" val="1300975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27B622-FD4F-2D7A-B069-F0A5E61EF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31D512-14D6-8B2C-DDF6-DB6892DC66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8316"/>
            <a:ext cx="6615529" cy="6741368"/>
          </a:xfrm>
        </p:spPr>
      </p:pic>
    </p:spTree>
    <p:extLst>
      <p:ext uri="{BB962C8B-B14F-4D97-AF65-F5344CB8AC3E}">
        <p14:creationId xmlns:p14="http://schemas.microsoft.com/office/powerpoint/2010/main" val="1370036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4F14B-E614-DB9A-3653-70CB852D6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A1C110-D362-6E12-6B25-AB2CA3A9DD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548" y="0"/>
            <a:ext cx="4921512" cy="6858000"/>
          </a:xfrm>
        </p:spPr>
      </p:pic>
    </p:spTree>
    <p:extLst>
      <p:ext uri="{BB962C8B-B14F-4D97-AF65-F5344CB8AC3E}">
        <p14:creationId xmlns:p14="http://schemas.microsoft.com/office/powerpoint/2010/main" val="286843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034FEA-A8B2-7BD1-3F09-92F3FBEC5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96348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BC729F-5EC8-1D2C-AEFD-ACA4EF507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367" y="0"/>
            <a:ext cx="8630129" cy="8289662"/>
          </a:xfrm>
        </p:spPr>
      </p:pic>
    </p:spTree>
    <p:extLst>
      <p:ext uri="{BB962C8B-B14F-4D97-AF65-F5344CB8AC3E}">
        <p14:creationId xmlns:p14="http://schemas.microsoft.com/office/powerpoint/2010/main" val="4252150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F3CE9C-A3F0-700F-55DF-D2E86FCCD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0E2809-89EB-2B54-F4E9-5A5D95F7C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948" y="-99392"/>
            <a:ext cx="6419923" cy="7632848"/>
          </a:xfrm>
        </p:spPr>
      </p:pic>
    </p:spTree>
    <p:extLst>
      <p:ext uri="{BB962C8B-B14F-4D97-AF65-F5344CB8AC3E}">
        <p14:creationId xmlns:p14="http://schemas.microsoft.com/office/powerpoint/2010/main" val="3732385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CB5288-BE84-179D-690D-23F6C036C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515150-D743-1C5B-6840-557653DC33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798" y="0"/>
            <a:ext cx="5971333" cy="7461448"/>
          </a:xfrm>
        </p:spPr>
      </p:pic>
    </p:spTree>
    <p:extLst>
      <p:ext uri="{BB962C8B-B14F-4D97-AF65-F5344CB8AC3E}">
        <p14:creationId xmlns:p14="http://schemas.microsoft.com/office/powerpoint/2010/main" val="3040070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4E2ECE-F4EE-BCA8-69FD-47EC2C272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46163D-FACF-4590-2935-61D1597AC5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99392"/>
            <a:ext cx="8369761" cy="7272808"/>
          </a:xfrm>
        </p:spPr>
      </p:pic>
    </p:spTree>
    <p:extLst>
      <p:ext uri="{BB962C8B-B14F-4D97-AF65-F5344CB8AC3E}">
        <p14:creationId xmlns:p14="http://schemas.microsoft.com/office/powerpoint/2010/main" val="286395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EC0868-1840-7740-E088-A0E561497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501DCF-9F61-22E5-7707-185D578277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870" y="0"/>
            <a:ext cx="8428530" cy="6985112"/>
          </a:xfrm>
        </p:spPr>
      </p:pic>
    </p:spTree>
    <p:extLst>
      <p:ext uri="{BB962C8B-B14F-4D97-AF65-F5344CB8AC3E}">
        <p14:creationId xmlns:p14="http://schemas.microsoft.com/office/powerpoint/2010/main" val="1783890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84CB86-EC2B-E382-5709-F8EBA52D8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2D5546-C938-C85D-B083-9BCA5E4957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992" y="0"/>
            <a:ext cx="6040429" cy="7317432"/>
          </a:xfrm>
        </p:spPr>
      </p:pic>
    </p:spTree>
    <p:extLst>
      <p:ext uri="{BB962C8B-B14F-4D97-AF65-F5344CB8AC3E}">
        <p14:creationId xmlns:p14="http://schemas.microsoft.com/office/powerpoint/2010/main" val="4188220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E91381-5249-B56D-E0FC-FF352FFC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0FC532-7BC3-5DA6-DC35-FC9A1B5E2B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778" y="0"/>
            <a:ext cx="7245227" cy="6858000"/>
          </a:xfrm>
        </p:spPr>
      </p:pic>
    </p:spTree>
    <p:extLst>
      <p:ext uri="{BB962C8B-B14F-4D97-AF65-F5344CB8AC3E}">
        <p14:creationId xmlns:p14="http://schemas.microsoft.com/office/powerpoint/2010/main" val="907953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A55608-968C-CD7D-E62E-8E0E8A134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919A8D-7E27-8071-AB95-63622269A6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70" y="0"/>
            <a:ext cx="5169008" cy="6741368"/>
          </a:xfrm>
        </p:spPr>
      </p:pic>
    </p:spTree>
    <p:extLst>
      <p:ext uri="{BB962C8B-B14F-4D97-AF65-F5344CB8AC3E}">
        <p14:creationId xmlns:p14="http://schemas.microsoft.com/office/powerpoint/2010/main" val="4229263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7232EB-7C06-F6B9-227E-FB2F8827D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71D591-AE95-3E7B-9E6D-AC6028E84F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392" y="652562"/>
            <a:ext cx="9519216" cy="5552876"/>
          </a:xfrm>
        </p:spPr>
      </p:pic>
    </p:spTree>
    <p:extLst>
      <p:ext uri="{BB962C8B-B14F-4D97-AF65-F5344CB8AC3E}">
        <p14:creationId xmlns:p14="http://schemas.microsoft.com/office/powerpoint/2010/main" val="2455431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D459AF-C2C2-E62B-9F28-062A5A879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-103549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3B4A49-F4CA-7F6A-A424-47A90A27BC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253443" cy="6720923"/>
          </a:xfrm>
        </p:spPr>
      </p:pic>
    </p:spTree>
    <p:extLst>
      <p:ext uri="{BB962C8B-B14F-4D97-AF65-F5344CB8AC3E}">
        <p14:creationId xmlns:p14="http://schemas.microsoft.com/office/powerpoint/2010/main" val="2459563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47B5F4-9224-D7CF-968E-B7CA16094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B8762-5055-8C13-A362-8A1BEF9009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1898"/>
            <a:ext cx="8158330" cy="7056784"/>
          </a:xfrm>
        </p:spPr>
      </p:pic>
    </p:spTree>
    <p:extLst>
      <p:ext uri="{BB962C8B-B14F-4D97-AF65-F5344CB8AC3E}">
        <p14:creationId xmlns:p14="http://schemas.microsoft.com/office/powerpoint/2010/main" val="1770609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60E93-35DB-DFA2-6D92-FB31579CE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904656-EC7D-CCF3-87EF-DAACE491B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47099"/>
            <a:ext cx="8370886" cy="6563801"/>
          </a:xfrm>
        </p:spPr>
      </p:pic>
    </p:spTree>
    <p:extLst>
      <p:ext uri="{BB962C8B-B14F-4D97-AF65-F5344CB8AC3E}">
        <p14:creationId xmlns:p14="http://schemas.microsoft.com/office/powerpoint/2010/main" val="3210305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E5D93D-D169-4AF5-F98E-31AB77179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72FC30-3E10-4A58-B34C-74BBD6A27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702" y="0"/>
            <a:ext cx="3627465" cy="6861709"/>
          </a:xfrm>
        </p:spPr>
      </p:pic>
    </p:spTree>
    <p:extLst>
      <p:ext uri="{BB962C8B-B14F-4D97-AF65-F5344CB8AC3E}">
        <p14:creationId xmlns:p14="http://schemas.microsoft.com/office/powerpoint/2010/main" val="3845412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D29CD2-9C89-733A-F8F1-BF8E34A30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85DB61-08F7-1FED-2114-7F5E7A7BAC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40680"/>
            <a:ext cx="9040556" cy="7574136"/>
          </a:xfrm>
        </p:spPr>
      </p:pic>
    </p:spTree>
    <p:extLst>
      <p:ext uri="{BB962C8B-B14F-4D97-AF65-F5344CB8AC3E}">
        <p14:creationId xmlns:p14="http://schemas.microsoft.com/office/powerpoint/2010/main" val="3633385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D09482-816E-AFCA-3B31-F5E5C024B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717298-D728-48E8-0542-A6CB3FECA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76672"/>
            <a:ext cx="10662655" cy="5412259"/>
          </a:xfrm>
        </p:spPr>
      </p:pic>
    </p:spTree>
    <p:extLst>
      <p:ext uri="{BB962C8B-B14F-4D97-AF65-F5344CB8AC3E}">
        <p14:creationId xmlns:p14="http://schemas.microsoft.com/office/powerpoint/2010/main" val="2323369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2FEDD-5DEA-AD1F-E3EE-10128878A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BA55BC-ECA6-0210-CDE3-0CAEEE889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692696"/>
            <a:ext cx="10048582" cy="6277639"/>
          </a:xfrm>
        </p:spPr>
      </p:pic>
    </p:spTree>
    <p:extLst>
      <p:ext uri="{BB962C8B-B14F-4D97-AF65-F5344CB8AC3E}">
        <p14:creationId xmlns:p14="http://schemas.microsoft.com/office/powerpoint/2010/main" val="3938621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974E3-65E5-4437-080E-1B7369EA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5DB9C6-54D5-DB10-C4A3-7744DBB75D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04233"/>
            <a:ext cx="8869786" cy="6624736"/>
          </a:xfrm>
        </p:spPr>
      </p:pic>
    </p:spTree>
    <p:extLst>
      <p:ext uri="{BB962C8B-B14F-4D97-AF65-F5344CB8AC3E}">
        <p14:creationId xmlns:p14="http://schemas.microsoft.com/office/powerpoint/2010/main" val="704778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A9AB9E-F862-C0E1-13A7-B51182B89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930716-2F14-4828-613D-9FF3100AFB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8647"/>
            <a:ext cx="8223273" cy="6653947"/>
          </a:xfrm>
        </p:spPr>
      </p:pic>
    </p:spTree>
    <p:extLst>
      <p:ext uri="{BB962C8B-B14F-4D97-AF65-F5344CB8AC3E}">
        <p14:creationId xmlns:p14="http://schemas.microsoft.com/office/powerpoint/2010/main" val="1995602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A71162-D38D-0B14-1B26-BFAB1ADA3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E9A3EF-9563-6A77-5A4B-0E0F4C99DC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8104" y="365125"/>
            <a:ext cx="12449163" cy="5944195"/>
          </a:xfrm>
        </p:spPr>
      </p:pic>
    </p:spTree>
    <p:extLst>
      <p:ext uri="{BB962C8B-B14F-4D97-AF65-F5344CB8AC3E}">
        <p14:creationId xmlns:p14="http://schemas.microsoft.com/office/powerpoint/2010/main" val="2566013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D06D01-2E41-24E6-10E0-EA408099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B2ABEB-475A-91DC-0903-A70034B76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58316"/>
            <a:ext cx="6947736" cy="6741368"/>
          </a:xfrm>
        </p:spPr>
      </p:pic>
    </p:spTree>
    <p:extLst>
      <p:ext uri="{BB962C8B-B14F-4D97-AF65-F5344CB8AC3E}">
        <p14:creationId xmlns:p14="http://schemas.microsoft.com/office/powerpoint/2010/main" val="685685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4E77F6-DD17-7EB1-7306-6DD4F69BA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C08254-87FF-D551-21E0-AB8B1B455D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8602"/>
            <a:ext cx="6793727" cy="6820795"/>
          </a:xfrm>
        </p:spPr>
      </p:pic>
    </p:spTree>
    <p:extLst>
      <p:ext uri="{BB962C8B-B14F-4D97-AF65-F5344CB8AC3E}">
        <p14:creationId xmlns:p14="http://schemas.microsoft.com/office/powerpoint/2010/main" val="1947797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355E0-A7A5-F13B-9423-D277CADF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13B5EB-B4B7-92FD-E33C-C05FA0C2B1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6632"/>
            <a:ext cx="7097798" cy="6972050"/>
          </a:xfrm>
        </p:spPr>
      </p:pic>
    </p:spTree>
    <p:extLst>
      <p:ext uri="{BB962C8B-B14F-4D97-AF65-F5344CB8AC3E}">
        <p14:creationId xmlns:p14="http://schemas.microsoft.com/office/powerpoint/2010/main" val="2417105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E4EC49-D383-E628-7B63-23BD44967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51267A-AC69-2223-33FF-7A8A302BB7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103" y="33211"/>
            <a:ext cx="6769794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E912EB5-3168-2985-7E5A-CE5214930F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66124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192B82F-FBAE-CCA3-284E-1F384F9524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773166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764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ch'tis N+04</dc:title>
  <dc:creator>Perroquet34740</dc:creator>
  <cp:lastModifiedBy>jean-louis BEYAERT</cp:lastModifiedBy>
  <cp:revision>5</cp:revision>
  <dcterms:created xsi:type="dcterms:W3CDTF">2024-02-04T19:44:17Z</dcterms:created>
  <dcterms:modified xsi:type="dcterms:W3CDTF">2024-02-04T20:19:01Z</dcterms:modified>
</cp:coreProperties>
</file>