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79" r:id="rId32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61" d="100"/>
          <a:sy n="61" d="100"/>
        </p:scale>
        <p:origin x="111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>
            <a:extLst>
              <a:ext uri="{FF2B5EF4-FFF2-40B4-BE49-F238E27FC236}">
                <a16:creationId xmlns:a16="http://schemas.microsoft.com/office/drawing/2014/main" id="{929053EE-55E1-F7FD-188E-0860FE0FA5F1}"/>
              </a:ext>
            </a:extLst>
          </p:cNvPr>
          <p:cNvGrpSpPr>
            <a:grpSpLocks/>
          </p:cNvGrpSpPr>
          <p:nvPr/>
        </p:nvGrpSpPr>
        <p:grpSpPr bwMode="auto">
          <a:xfrm>
            <a:off x="-40217" y="6350"/>
            <a:ext cx="12259735" cy="6834188"/>
            <a:chOff x="-19" y="4"/>
            <a:chExt cx="5792" cy="4305"/>
          </a:xfrm>
        </p:grpSpPr>
        <p:grpSp>
          <p:nvGrpSpPr>
            <p:cNvPr id="2091" name="Group 43">
              <a:extLst>
                <a:ext uri="{FF2B5EF4-FFF2-40B4-BE49-F238E27FC236}">
                  <a16:creationId xmlns:a16="http://schemas.microsoft.com/office/drawing/2014/main" id="{22B9DE2B-3668-3C8D-78C5-3C68EECA4AD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>
                <a:extLst>
                  <a:ext uri="{FF2B5EF4-FFF2-40B4-BE49-F238E27FC236}">
                    <a16:creationId xmlns:a16="http://schemas.microsoft.com/office/drawing/2014/main" id="{D1A4FE2A-2EDD-2655-A473-46277B0D84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1" name="AutoShape 3">
                <a:extLst>
                  <a:ext uri="{FF2B5EF4-FFF2-40B4-BE49-F238E27FC236}">
                    <a16:creationId xmlns:a16="http://schemas.microsoft.com/office/drawing/2014/main" id="{5E1F608B-2637-CF1D-0F3F-463023F7B3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2" name="AutoShape 4">
                <a:extLst>
                  <a:ext uri="{FF2B5EF4-FFF2-40B4-BE49-F238E27FC236}">
                    <a16:creationId xmlns:a16="http://schemas.microsoft.com/office/drawing/2014/main" id="{E823D0DA-021B-2B77-E979-991BD46E74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3" name="AutoShape 5">
                <a:extLst>
                  <a:ext uri="{FF2B5EF4-FFF2-40B4-BE49-F238E27FC236}">
                    <a16:creationId xmlns:a16="http://schemas.microsoft.com/office/drawing/2014/main" id="{0045AFE3-EF4A-0F9E-AA49-908DF5ED8F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4" name="AutoShape 6">
                <a:extLst>
                  <a:ext uri="{FF2B5EF4-FFF2-40B4-BE49-F238E27FC236}">
                    <a16:creationId xmlns:a16="http://schemas.microsoft.com/office/drawing/2014/main" id="{95D9264E-D013-FAE4-71F9-7B4DB3C03C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5" name="AutoShape 7">
                <a:extLst>
                  <a:ext uri="{FF2B5EF4-FFF2-40B4-BE49-F238E27FC236}">
                    <a16:creationId xmlns:a16="http://schemas.microsoft.com/office/drawing/2014/main" id="{0372E0F1-4C10-06A4-E2A0-FB35573639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6" name="AutoShape 8">
                <a:extLst>
                  <a:ext uri="{FF2B5EF4-FFF2-40B4-BE49-F238E27FC236}">
                    <a16:creationId xmlns:a16="http://schemas.microsoft.com/office/drawing/2014/main" id="{669631DC-5E72-B4EB-2178-2A00C6941D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7" name="AutoShape 9">
                <a:extLst>
                  <a:ext uri="{FF2B5EF4-FFF2-40B4-BE49-F238E27FC236}">
                    <a16:creationId xmlns:a16="http://schemas.microsoft.com/office/drawing/2014/main" id="{D6F9AC8D-E831-DA10-2D76-77A76EDF92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8" name="AutoShape 10">
                <a:extLst>
                  <a:ext uri="{FF2B5EF4-FFF2-40B4-BE49-F238E27FC236}">
                    <a16:creationId xmlns:a16="http://schemas.microsoft.com/office/drawing/2014/main" id="{BA3C84B6-68A5-9318-C673-42E364FC9F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9" name="AutoShape 11">
                <a:extLst>
                  <a:ext uri="{FF2B5EF4-FFF2-40B4-BE49-F238E27FC236}">
                    <a16:creationId xmlns:a16="http://schemas.microsoft.com/office/drawing/2014/main" id="{9B3F5050-7658-AD05-D11D-26CD35BD87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0" name="AutoShape 12">
                <a:extLst>
                  <a:ext uri="{FF2B5EF4-FFF2-40B4-BE49-F238E27FC236}">
                    <a16:creationId xmlns:a16="http://schemas.microsoft.com/office/drawing/2014/main" id="{2B71D829-828F-F99E-8775-24DE2B6FCB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1" name="AutoShape 13">
                <a:extLst>
                  <a:ext uri="{FF2B5EF4-FFF2-40B4-BE49-F238E27FC236}">
                    <a16:creationId xmlns:a16="http://schemas.microsoft.com/office/drawing/2014/main" id="{EB55FAF5-5D2F-EBC6-7D83-BDFE9F9842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2" name="AutoShape 14">
                <a:extLst>
                  <a:ext uri="{FF2B5EF4-FFF2-40B4-BE49-F238E27FC236}">
                    <a16:creationId xmlns:a16="http://schemas.microsoft.com/office/drawing/2014/main" id="{505BB4C5-32A9-AE82-B250-6166266790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3" name="AutoShape 15">
                <a:extLst>
                  <a:ext uri="{FF2B5EF4-FFF2-40B4-BE49-F238E27FC236}">
                    <a16:creationId xmlns:a16="http://schemas.microsoft.com/office/drawing/2014/main" id="{4CE0A27B-C89B-29B2-079F-38D0A7F131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4" name="AutoShape 16">
                <a:extLst>
                  <a:ext uri="{FF2B5EF4-FFF2-40B4-BE49-F238E27FC236}">
                    <a16:creationId xmlns:a16="http://schemas.microsoft.com/office/drawing/2014/main" id="{146BAD48-5C5B-A47D-AEFA-14BE3951B8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5" name="AutoShape 17">
                <a:extLst>
                  <a:ext uri="{FF2B5EF4-FFF2-40B4-BE49-F238E27FC236}">
                    <a16:creationId xmlns:a16="http://schemas.microsoft.com/office/drawing/2014/main" id="{0684BE92-737D-A476-C703-09E056E7A1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6" name="AutoShape 18">
                <a:extLst>
                  <a:ext uri="{FF2B5EF4-FFF2-40B4-BE49-F238E27FC236}">
                    <a16:creationId xmlns:a16="http://schemas.microsoft.com/office/drawing/2014/main" id="{BA25B6F2-BFDB-89E5-FF4A-CE1356437A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7" name="AutoShape 19">
                <a:extLst>
                  <a:ext uri="{FF2B5EF4-FFF2-40B4-BE49-F238E27FC236}">
                    <a16:creationId xmlns:a16="http://schemas.microsoft.com/office/drawing/2014/main" id="{16C11435-6212-D26B-D5F7-FD5B06DDCC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8" name="AutoShape 20">
                <a:extLst>
                  <a:ext uri="{FF2B5EF4-FFF2-40B4-BE49-F238E27FC236}">
                    <a16:creationId xmlns:a16="http://schemas.microsoft.com/office/drawing/2014/main" id="{08005AAA-D651-381C-4B2E-FAEC3D014B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9" name="AutoShape 21">
                <a:extLst>
                  <a:ext uri="{FF2B5EF4-FFF2-40B4-BE49-F238E27FC236}">
                    <a16:creationId xmlns:a16="http://schemas.microsoft.com/office/drawing/2014/main" id="{0952C2A3-16A7-C2AC-2CB0-8408EFD3C4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0" name="AutoShape 22">
                <a:extLst>
                  <a:ext uri="{FF2B5EF4-FFF2-40B4-BE49-F238E27FC236}">
                    <a16:creationId xmlns:a16="http://schemas.microsoft.com/office/drawing/2014/main" id="{C6CD917A-E25F-165E-665D-14EEF010FC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1" name="AutoShape 23">
                <a:extLst>
                  <a:ext uri="{FF2B5EF4-FFF2-40B4-BE49-F238E27FC236}">
                    <a16:creationId xmlns:a16="http://schemas.microsoft.com/office/drawing/2014/main" id="{E01807F9-C63A-D31E-6411-5AA8962EDC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2" name="AutoShape 24">
                <a:extLst>
                  <a:ext uri="{FF2B5EF4-FFF2-40B4-BE49-F238E27FC236}">
                    <a16:creationId xmlns:a16="http://schemas.microsoft.com/office/drawing/2014/main" id="{5CBE1802-F6C0-4280-8276-13D27368D2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3" name="AutoShape 25">
                <a:extLst>
                  <a:ext uri="{FF2B5EF4-FFF2-40B4-BE49-F238E27FC236}">
                    <a16:creationId xmlns:a16="http://schemas.microsoft.com/office/drawing/2014/main" id="{FE113582-41D7-A84D-7351-172CF19345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4" name="AutoShape 26">
                <a:extLst>
                  <a:ext uri="{FF2B5EF4-FFF2-40B4-BE49-F238E27FC236}">
                    <a16:creationId xmlns:a16="http://schemas.microsoft.com/office/drawing/2014/main" id="{6B7E068A-AAEC-9A2C-7689-92EF78501A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5" name="AutoShape 27">
                <a:extLst>
                  <a:ext uri="{FF2B5EF4-FFF2-40B4-BE49-F238E27FC236}">
                    <a16:creationId xmlns:a16="http://schemas.microsoft.com/office/drawing/2014/main" id="{6F601452-0546-3183-CC3F-7E3C12921B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6" name="AutoShape 28">
                <a:extLst>
                  <a:ext uri="{FF2B5EF4-FFF2-40B4-BE49-F238E27FC236}">
                    <a16:creationId xmlns:a16="http://schemas.microsoft.com/office/drawing/2014/main" id="{6A15CF4A-203E-73EB-3487-0FF1E85985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7" name="AutoShape 29">
                <a:extLst>
                  <a:ext uri="{FF2B5EF4-FFF2-40B4-BE49-F238E27FC236}">
                    <a16:creationId xmlns:a16="http://schemas.microsoft.com/office/drawing/2014/main" id="{5B2D85F1-9A29-BBB5-CABB-400090E9AC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8" name="AutoShape 30">
                <a:extLst>
                  <a:ext uri="{FF2B5EF4-FFF2-40B4-BE49-F238E27FC236}">
                    <a16:creationId xmlns:a16="http://schemas.microsoft.com/office/drawing/2014/main" id="{F8876994-9159-D82F-AD14-12415B1320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9" name="AutoShape 31">
                <a:extLst>
                  <a:ext uri="{FF2B5EF4-FFF2-40B4-BE49-F238E27FC236}">
                    <a16:creationId xmlns:a16="http://schemas.microsoft.com/office/drawing/2014/main" id="{A71F9267-71A1-859E-A6CF-3D5B378252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0" name="AutoShape 32">
                <a:extLst>
                  <a:ext uri="{FF2B5EF4-FFF2-40B4-BE49-F238E27FC236}">
                    <a16:creationId xmlns:a16="http://schemas.microsoft.com/office/drawing/2014/main" id="{F5169826-3867-43CB-122C-F43E7D18E1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1" name="AutoShape 33">
                <a:extLst>
                  <a:ext uri="{FF2B5EF4-FFF2-40B4-BE49-F238E27FC236}">
                    <a16:creationId xmlns:a16="http://schemas.microsoft.com/office/drawing/2014/main" id="{5399C337-49C7-0EA0-54AE-862F1EE3AE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2" name="AutoShape 34">
                <a:extLst>
                  <a:ext uri="{FF2B5EF4-FFF2-40B4-BE49-F238E27FC236}">
                    <a16:creationId xmlns:a16="http://schemas.microsoft.com/office/drawing/2014/main" id="{F3EC1048-DB9B-EC03-B7EB-6E2095A4EE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3" name="AutoShape 35">
                <a:extLst>
                  <a:ext uri="{FF2B5EF4-FFF2-40B4-BE49-F238E27FC236}">
                    <a16:creationId xmlns:a16="http://schemas.microsoft.com/office/drawing/2014/main" id="{C7EF0F53-3E0F-42D0-265A-1F9E17D516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4" name="AutoShape 36">
                <a:extLst>
                  <a:ext uri="{FF2B5EF4-FFF2-40B4-BE49-F238E27FC236}">
                    <a16:creationId xmlns:a16="http://schemas.microsoft.com/office/drawing/2014/main" id="{55C304F6-26EC-BCC5-BBB6-0146397231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5" name="AutoShape 37">
                <a:extLst>
                  <a:ext uri="{FF2B5EF4-FFF2-40B4-BE49-F238E27FC236}">
                    <a16:creationId xmlns:a16="http://schemas.microsoft.com/office/drawing/2014/main" id="{DD2D43A0-6FB3-1E01-8ECA-1DD68E2A2D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6" name="AutoShape 38">
                <a:extLst>
                  <a:ext uri="{FF2B5EF4-FFF2-40B4-BE49-F238E27FC236}">
                    <a16:creationId xmlns:a16="http://schemas.microsoft.com/office/drawing/2014/main" id="{82291391-94F1-FA2D-3215-CD5756F8F7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7" name="AutoShape 39">
                <a:extLst>
                  <a:ext uri="{FF2B5EF4-FFF2-40B4-BE49-F238E27FC236}">
                    <a16:creationId xmlns:a16="http://schemas.microsoft.com/office/drawing/2014/main" id="{8AE7638B-5130-0117-7930-2706535D62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8" name="AutoShape 40">
                <a:extLst>
                  <a:ext uri="{FF2B5EF4-FFF2-40B4-BE49-F238E27FC236}">
                    <a16:creationId xmlns:a16="http://schemas.microsoft.com/office/drawing/2014/main" id="{F4635DD4-54CE-5D3D-E2DC-8370E8B2DC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9" name="AutoShape 41">
                <a:extLst>
                  <a:ext uri="{FF2B5EF4-FFF2-40B4-BE49-F238E27FC236}">
                    <a16:creationId xmlns:a16="http://schemas.microsoft.com/office/drawing/2014/main" id="{39E9B00F-8F5C-13A6-4C8C-FA5275DB1F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0" name="AutoShape 42">
                <a:extLst>
                  <a:ext uri="{FF2B5EF4-FFF2-40B4-BE49-F238E27FC236}">
                    <a16:creationId xmlns:a16="http://schemas.microsoft.com/office/drawing/2014/main" id="{AE87FEF7-46D1-1A66-569B-4C3C2827F8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125" name="Group 77">
              <a:extLst>
                <a:ext uri="{FF2B5EF4-FFF2-40B4-BE49-F238E27FC236}">
                  <a16:creationId xmlns:a16="http://schemas.microsoft.com/office/drawing/2014/main" id="{62A9520D-900C-AC82-B9E5-C37EA1A3511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>
                <a:extLst>
                  <a:ext uri="{FF2B5EF4-FFF2-40B4-BE49-F238E27FC236}">
                    <a16:creationId xmlns:a16="http://schemas.microsoft.com/office/drawing/2014/main" id="{CD6C715D-D27B-AF86-70A3-C9E60E4963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3" name="AutoShape 45">
                <a:extLst>
                  <a:ext uri="{FF2B5EF4-FFF2-40B4-BE49-F238E27FC236}">
                    <a16:creationId xmlns:a16="http://schemas.microsoft.com/office/drawing/2014/main" id="{0A705104-CE89-350E-EC01-3FD91CDDB5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4" name="AutoShape 46">
                <a:extLst>
                  <a:ext uri="{FF2B5EF4-FFF2-40B4-BE49-F238E27FC236}">
                    <a16:creationId xmlns:a16="http://schemas.microsoft.com/office/drawing/2014/main" id="{77692CD3-2C04-62AC-ECE6-910999DA6C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5" name="AutoShape 47">
                <a:extLst>
                  <a:ext uri="{FF2B5EF4-FFF2-40B4-BE49-F238E27FC236}">
                    <a16:creationId xmlns:a16="http://schemas.microsoft.com/office/drawing/2014/main" id="{F3D76216-568E-A085-DA64-230395BA51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6" name="AutoShape 48">
                <a:extLst>
                  <a:ext uri="{FF2B5EF4-FFF2-40B4-BE49-F238E27FC236}">
                    <a16:creationId xmlns:a16="http://schemas.microsoft.com/office/drawing/2014/main" id="{B0A5D07E-F926-C1E0-D3C1-DD19AB0EF4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7" name="AutoShape 49">
                <a:extLst>
                  <a:ext uri="{FF2B5EF4-FFF2-40B4-BE49-F238E27FC236}">
                    <a16:creationId xmlns:a16="http://schemas.microsoft.com/office/drawing/2014/main" id="{E64803FA-9C32-BA23-49D4-D69D412E69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8" name="AutoShape 50">
                <a:extLst>
                  <a:ext uri="{FF2B5EF4-FFF2-40B4-BE49-F238E27FC236}">
                    <a16:creationId xmlns:a16="http://schemas.microsoft.com/office/drawing/2014/main" id="{5B44FAE5-D86D-22FD-2302-C88276E306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9" name="AutoShape 51">
                <a:extLst>
                  <a:ext uri="{FF2B5EF4-FFF2-40B4-BE49-F238E27FC236}">
                    <a16:creationId xmlns:a16="http://schemas.microsoft.com/office/drawing/2014/main" id="{2D8A7127-018F-2692-7A2D-9330BE51AB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0" name="AutoShape 52">
                <a:extLst>
                  <a:ext uri="{FF2B5EF4-FFF2-40B4-BE49-F238E27FC236}">
                    <a16:creationId xmlns:a16="http://schemas.microsoft.com/office/drawing/2014/main" id="{8B96178D-C67A-1BB4-0BA0-59730DF96B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1" name="AutoShape 53">
                <a:extLst>
                  <a:ext uri="{FF2B5EF4-FFF2-40B4-BE49-F238E27FC236}">
                    <a16:creationId xmlns:a16="http://schemas.microsoft.com/office/drawing/2014/main" id="{795F1B59-D030-A8E2-45B6-747B7F28FF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2" name="AutoShape 54">
                <a:extLst>
                  <a:ext uri="{FF2B5EF4-FFF2-40B4-BE49-F238E27FC236}">
                    <a16:creationId xmlns:a16="http://schemas.microsoft.com/office/drawing/2014/main" id="{13625889-7189-B003-7E0E-DB61160EFC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3" name="AutoShape 55">
                <a:extLst>
                  <a:ext uri="{FF2B5EF4-FFF2-40B4-BE49-F238E27FC236}">
                    <a16:creationId xmlns:a16="http://schemas.microsoft.com/office/drawing/2014/main" id="{D083524B-81E3-2D67-5FD0-861B4CA369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4" name="AutoShape 56">
                <a:extLst>
                  <a:ext uri="{FF2B5EF4-FFF2-40B4-BE49-F238E27FC236}">
                    <a16:creationId xmlns:a16="http://schemas.microsoft.com/office/drawing/2014/main" id="{1DF279EC-F3F2-3F88-F394-3174413E6D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5" name="AutoShape 57">
                <a:extLst>
                  <a:ext uri="{FF2B5EF4-FFF2-40B4-BE49-F238E27FC236}">
                    <a16:creationId xmlns:a16="http://schemas.microsoft.com/office/drawing/2014/main" id="{7D702153-CFDC-DD58-5855-F47917A6BE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6" name="AutoShape 58">
                <a:extLst>
                  <a:ext uri="{FF2B5EF4-FFF2-40B4-BE49-F238E27FC236}">
                    <a16:creationId xmlns:a16="http://schemas.microsoft.com/office/drawing/2014/main" id="{A388A82B-C5C9-3107-18A2-1071463F7F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7" name="AutoShape 59">
                <a:extLst>
                  <a:ext uri="{FF2B5EF4-FFF2-40B4-BE49-F238E27FC236}">
                    <a16:creationId xmlns:a16="http://schemas.microsoft.com/office/drawing/2014/main" id="{7B25C367-67E9-5627-D19F-90E184B125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8" name="AutoShape 60">
                <a:extLst>
                  <a:ext uri="{FF2B5EF4-FFF2-40B4-BE49-F238E27FC236}">
                    <a16:creationId xmlns:a16="http://schemas.microsoft.com/office/drawing/2014/main" id="{83D82C1F-CB9B-5401-4C83-E16A861919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9" name="AutoShape 61">
                <a:extLst>
                  <a:ext uri="{FF2B5EF4-FFF2-40B4-BE49-F238E27FC236}">
                    <a16:creationId xmlns:a16="http://schemas.microsoft.com/office/drawing/2014/main" id="{395A6ED9-00C8-B46C-DE61-D5A843D8EB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0" name="AutoShape 62">
                <a:extLst>
                  <a:ext uri="{FF2B5EF4-FFF2-40B4-BE49-F238E27FC236}">
                    <a16:creationId xmlns:a16="http://schemas.microsoft.com/office/drawing/2014/main" id="{63E8F3E5-A1EF-6112-68D9-399B86E28D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1" name="AutoShape 63">
                <a:extLst>
                  <a:ext uri="{FF2B5EF4-FFF2-40B4-BE49-F238E27FC236}">
                    <a16:creationId xmlns:a16="http://schemas.microsoft.com/office/drawing/2014/main" id="{E6078BCD-42AC-163B-41E2-2253EE07B8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2" name="AutoShape 64">
                <a:extLst>
                  <a:ext uri="{FF2B5EF4-FFF2-40B4-BE49-F238E27FC236}">
                    <a16:creationId xmlns:a16="http://schemas.microsoft.com/office/drawing/2014/main" id="{21F0E28C-7BFA-BBAC-6393-F1AFD802B1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3" name="AutoShape 65">
                <a:extLst>
                  <a:ext uri="{FF2B5EF4-FFF2-40B4-BE49-F238E27FC236}">
                    <a16:creationId xmlns:a16="http://schemas.microsoft.com/office/drawing/2014/main" id="{8DCD4812-CA2D-5010-AFD5-75120AE2F9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4" name="AutoShape 66">
                <a:extLst>
                  <a:ext uri="{FF2B5EF4-FFF2-40B4-BE49-F238E27FC236}">
                    <a16:creationId xmlns:a16="http://schemas.microsoft.com/office/drawing/2014/main" id="{35551987-F750-885A-0293-6561D8E145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5" name="AutoShape 67">
                <a:extLst>
                  <a:ext uri="{FF2B5EF4-FFF2-40B4-BE49-F238E27FC236}">
                    <a16:creationId xmlns:a16="http://schemas.microsoft.com/office/drawing/2014/main" id="{ED7979E5-C3F3-A12A-2850-3E141C55AF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6" name="AutoShape 68">
                <a:extLst>
                  <a:ext uri="{FF2B5EF4-FFF2-40B4-BE49-F238E27FC236}">
                    <a16:creationId xmlns:a16="http://schemas.microsoft.com/office/drawing/2014/main" id="{FAE8D17D-D27B-40C2-CFF1-715E3624E6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7" name="AutoShape 69">
                <a:extLst>
                  <a:ext uri="{FF2B5EF4-FFF2-40B4-BE49-F238E27FC236}">
                    <a16:creationId xmlns:a16="http://schemas.microsoft.com/office/drawing/2014/main" id="{CB31927A-2F9A-D3C6-4648-657CAD8CA9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8" name="AutoShape 70">
                <a:extLst>
                  <a:ext uri="{FF2B5EF4-FFF2-40B4-BE49-F238E27FC236}">
                    <a16:creationId xmlns:a16="http://schemas.microsoft.com/office/drawing/2014/main" id="{342895D8-40FE-8C23-CA3A-B7F2AE0F52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9" name="Rectangle 71">
                <a:extLst>
                  <a:ext uri="{FF2B5EF4-FFF2-40B4-BE49-F238E27FC236}">
                    <a16:creationId xmlns:a16="http://schemas.microsoft.com/office/drawing/2014/main" id="{502CC2AF-DBE8-9537-27EC-1802704434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0" name="AutoShape 72">
                <a:extLst>
                  <a:ext uri="{FF2B5EF4-FFF2-40B4-BE49-F238E27FC236}">
                    <a16:creationId xmlns:a16="http://schemas.microsoft.com/office/drawing/2014/main" id="{E1D24481-E1CB-480E-FE5C-732C32447B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1" name="AutoShape 73">
                <a:extLst>
                  <a:ext uri="{FF2B5EF4-FFF2-40B4-BE49-F238E27FC236}">
                    <a16:creationId xmlns:a16="http://schemas.microsoft.com/office/drawing/2014/main" id="{DFC030BD-F67A-3561-C169-EA17C7C91E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2" name="AutoShape 74">
                <a:extLst>
                  <a:ext uri="{FF2B5EF4-FFF2-40B4-BE49-F238E27FC236}">
                    <a16:creationId xmlns:a16="http://schemas.microsoft.com/office/drawing/2014/main" id="{20E3AC10-1DBC-5AC7-56F5-9F39E8A086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3" name="AutoShape 75">
                <a:extLst>
                  <a:ext uri="{FF2B5EF4-FFF2-40B4-BE49-F238E27FC236}">
                    <a16:creationId xmlns:a16="http://schemas.microsoft.com/office/drawing/2014/main" id="{6D22A363-3202-0473-6C55-9E32B05E09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4" name="AutoShape 76">
                <a:extLst>
                  <a:ext uri="{FF2B5EF4-FFF2-40B4-BE49-F238E27FC236}">
                    <a16:creationId xmlns:a16="http://schemas.microsoft.com/office/drawing/2014/main" id="{DBAB272A-0B5F-EE75-59A0-5B1EB87ECB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167" name="Group 119">
              <a:extLst>
                <a:ext uri="{FF2B5EF4-FFF2-40B4-BE49-F238E27FC236}">
                  <a16:creationId xmlns:a16="http://schemas.microsoft.com/office/drawing/2014/main" id="{EB55577B-7484-1587-E5F3-D55CFC213C5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>
                <a:extLst>
                  <a:ext uri="{FF2B5EF4-FFF2-40B4-BE49-F238E27FC236}">
                    <a16:creationId xmlns:a16="http://schemas.microsoft.com/office/drawing/2014/main" id="{3F20A096-E233-6043-385A-38E8393806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7" name="AutoShape 79">
                <a:extLst>
                  <a:ext uri="{FF2B5EF4-FFF2-40B4-BE49-F238E27FC236}">
                    <a16:creationId xmlns:a16="http://schemas.microsoft.com/office/drawing/2014/main" id="{CA92FBD2-6D62-224A-0F52-0A47E6F821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8" name="AutoShape 80">
                <a:extLst>
                  <a:ext uri="{FF2B5EF4-FFF2-40B4-BE49-F238E27FC236}">
                    <a16:creationId xmlns:a16="http://schemas.microsoft.com/office/drawing/2014/main" id="{1A7F8164-B099-B596-95CB-0D2386F92A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9" name="AutoShape 81">
                <a:extLst>
                  <a:ext uri="{FF2B5EF4-FFF2-40B4-BE49-F238E27FC236}">
                    <a16:creationId xmlns:a16="http://schemas.microsoft.com/office/drawing/2014/main" id="{85CE135A-B4EE-855D-91A2-0102901176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0" name="AutoShape 82">
                <a:extLst>
                  <a:ext uri="{FF2B5EF4-FFF2-40B4-BE49-F238E27FC236}">
                    <a16:creationId xmlns:a16="http://schemas.microsoft.com/office/drawing/2014/main" id="{472464C6-9097-4BE5-93A3-8A03B61417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1" name="AutoShape 83">
                <a:extLst>
                  <a:ext uri="{FF2B5EF4-FFF2-40B4-BE49-F238E27FC236}">
                    <a16:creationId xmlns:a16="http://schemas.microsoft.com/office/drawing/2014/main" id="{5EB84530-6CA7-FC8E-FAE4-4E3A7279F5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2" name="AutoShape 84">
                <a:extLst>
                  <a:ext uri="{FF2B5EF4-FFF2-40B4-BE49-F238E27FC236}">
                    <a16:creationId xmlns:a16="http://schemas.microsoft.com/office/drawing/2014/main" id="{261B5146-E5B2-4406-A40F-5547E4E92E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3" name="AutoShape 85">
                <a:extLst>
                  <a:ext uri="{FF2B5EF4-FFF2-40B4-BE49-F238E27FC236}">
                    <a16:creationId xmlns:a16="http://schemas.microsoft.com/office/drawing/2014/main" id="{49C56385-703E-3F83-FFEA-F8D2AF77BF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4" name="AutoShape 86">
                <a:extLst>
                  <a:ext uri="{FF2B5EF4-FFF2-40B4-BE49-F238E27FC236}">
                    <a16:creationId xmlns:a16="http://schemas.microsoft.com/office/drawing/2014/main" id="{851850BC-515F-A4F2-F648-C47A834F1E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5" name="AutoShape 87">
                <a:extLst>
                  <a:ext uri="{FF2B5EF4-FFF2-40B4-BE49-F238E27FC236}">
                    <a16:creationId xmlns:a16="http://schemas.microsoft.com/office/drawing/2014/main" id="{774F5F80-7A54-AB34-84E4-4A8A99D2A3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6" name="AutoShape 88">
                <a:extLst>
                  <a:ext uri="{FF2B5EF4-FFF2-40B4-BE49-F238E27FC236}">
                    <a16:creationId xmlns:a16="http://schemas.microsoft.com/office/drawing/2014/main" id="{5F2459AE-DB5F-2734-3C95-61B650D887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7" name="AutoShape 89">
                <a:extLst>
                  <a:ext uri="{FF2B5EF4-FFF2-40B4-BE49-F238E27FC236}">
                    <a16:creationId xmlns:a16="http://schemas.microsoft.com/office/drawing/2014/main" id="{C5F7028B-5DA1-2AE6-59CA-7DC6F54647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8" name="AutoShape 90">
                <a:extLst>
                  <a:ext uri="{FF2B5EF4-FFF2-40B4-BE49-F238E27FC236}">
                    <a16:creationId xmlns:a16="http://schemas.microsoft.com/office/drawing/2014/main" id="{C38C1A1B-A213-DA0B-8862-740DB72CE3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9" name="AutoShape 91">
                <a:extLst>
                  <a:ext uri="{FF2B5EF4-FFF2-40B4-BE49-F238E27FC236}">
                    <a16:creationId xmlns:a16="http://schemas.microsoft.com/office/drawing/2014/main" id="{8CA81DAD-FCC2-F36F-5887-A3386953C3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0" name="AutoShape 92">
                <a:extLst>
                  <a:ext uri="{FF2B5EF4-FFF2-40B4-BE49-F238E27FC236}">
                    <a16:creationId xmlns:a16="http://schemas.microsoft.com/office/drawing/2014/main" id="{FDABCB2E-7A61-915E-D5D8-32E4411AC9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1" name="AutoShape 93">
                <a:extLst>
                  <a:ext uri="{FF2B5EF4-FFF2-40B4-BE49-F238E27FC236}">
                    <a16:creationId xmlns:a16="http://schemas.microsoft.com/office/drawing/2014/main" id="{57C8E80E-E68C-5B40-8618-7C75094F31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2" name="AutoShape 94">
                <a:extLst>
                  <a:ext uri="{FF2B5EF4-FFF2-40B4-BE49-F238E27FC236}">
                    <a16:creationId xmlns:a16="http://schemas.microsoft.com/office/drawing/2014/main" id="{4011C4BD-99FA-5F66-09B3-2CC46DC9D0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3" name="AutoShape 95">
                <a:extLst>
                  <a:ext uri="{FF2B5EF4-FFF2-40B4-BE49-F238E27FC236}">
                    <a16:creationId xmlns:a16="http://schemas.microsoft.com/office/drawing/2014/main" id="{C29205BE-542F-AB94-2F59-F6585CFE51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4" name="AutoShape 96">
                <a:extLst>
                  <a:ext uri="{FF2B5EF4-FFF2-40B4-BE49-F238E27FC236}">
                    <a16:creationId xmlns:a16="http://schemas.microsoft.com/office/drawing/2014/main" id="{BF0155F3-1D6B-DBBD-2AF6-74C268B8A0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5" name="AutoShape 97">
                <a:extLst>
                  <a:ext uri="{FF2B5EF4-FFF2-40B4-BE49-F238E27FC236}">
                    <a16:creationId xmlns:a16="http://schemas.microsoft.com/office/drawing/2014/main" id="{18536CB5-994B-56C0-03B0-8FC9976F60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6" name="AutoShape 98">
                <a:extLst>
                  <a:ext uri="{FF2B5EF4-FFF2-40B4-BE49-F238E27FC236}">
                    <a16:creationId xmlns:a16="http://schemas.microsoft.com/office/drawing/2014/main" id="{3E664DBB-1DD4-AAF2-0929-BCD796E3A9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7" name="AutoShape 99">
                <a:extLst>
                  <a:ext uri="{FF2B5EF4-FFF2-40B4-BE49-F238E27FC236}">
                    <a16:creationId xmlns:a16="http://schemas.microsoft.com/office/drawing/2014/main" id="{BEBC1FCD-C47F-BF7F-7577-00252DAF2C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8" name="AutoShape 100">
                <a:extLst>
                  <a:ext uri="{FF2B5EF4-FFF2-40B4-BE49-F238E27FC236}">
                    <a16:creationId xmlns:a16="http://schemas.microsoft.com/office/drawing/2014/main" id="{B92F4C0C-291E-1CF0-328B-39942A21BD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9" name="AutoShape 101">
                <a:extLst>
                  <a:ext uri="{FF2B5EF4-FFF2-40B4-BE49-F238E27FC236}">
                    <a16:creationId xmlns:a16="http://schemas.microsoft.com/office/drawing/2014/main" id="{086B1CD1-A121-061C-0EB9-BC4B9F0BCD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0" name="AutoShape 102">
                <a:extLst>
                  <a:ext uri="{FF2B5EF4-FFF2-40B4-BE49-F238E27FC236}">
                    <a16:creationId xmlns:a16="http://schemas.microsoft.com/office/drawing/2014/main" id="{B7C5371A-BE21-782A-82C2-8D7CC88335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1" name="AutoShape 103">
                <a:extLst>
                  <a:ext uri="{FF2B5EF4-FFF2-40B4-BE49-F238E27FC236}">
                    <a16:creationId xmlns:a16="http://schemas.microsoft.com/office/drawing/2014/main" id="{729E97C2-3883-4707-0262-AFD44C678B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2" name="AutoShape 104">
                <a:extLst>
                  <a:ext uri="{FF2B5EF4-FFF2-40B4-BE49-F238E27FC236}">
                    <a16:creationId xmlns:a16="http://schemas.microsoft.com/office/drawing/2014/main" id="{4A079E1C-1A45-B453-0136-906E00E3AB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3" name="AutoShape 105">
                <a:extLst>
                  <a:ext uri="{FF2B5EF4-FFF2-40B4-BE49-F238E27FC236}">
                    <a16:creationId xmlns:a16="http://schemas.microsoft.com/office/drawing/2014/main" id="{0BB82C72-E38F-C167-FA8D-D70C0EFF9D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4" name="AutoShape 106">
                <a:extLst>
                  <a:ext uri="{FF2B5EF4-FFF2-40B4-BE49-F238E27FC236}">
                    <a16:creationId xmlns:a16="http://schemas.microsoft.com/office/drawing/2014/main" id="{9B95EA67-44C8-D041-4630-23F1134828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5" name="AutoShape 107">
                <a:extLst>
                  <a:ext uri="{FF2B5EF4-FFF2-40B4-BE49-F238E27FC236}">
                    <a16:creationId xmlns:a16="http://schemas.microsoft.com/office/drawing/2014/main" id="{5B4E846E-A777-2ADF-31BF-9F397F6B8D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6" name="AutoShape 108">
                <a:extLst>
                  <a:ext uri="{FF2B5EF4-FFF2-40B4-BE49-F238E27FC236}">
                    <a16:creationId xmlns:a16="http://schemas.microsoft.com/office/drawing/2014/main" id="{B0780566-9442-813C-0FA4-FFB0ED6320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7" name="AutoShape 109">
                <a:extLst>
                  <a:ext uri="{FF2B5EF4-FFF2-40B4-BE49-F238E27FC236}">
                    <a16:creationId xmlns:a16="http://schemas.microsoft.com/office/drawing/2014/main" id="{B25AFC44-33AD-721E-0360-5B5EEE2062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8" name="AutoShape 110">
                <a:extLst>
                  <a:ext uri="{FF2B5EF4-FFF2-40B4-BE49-F238E27FC236}">
                    <a16:creationId xmlns:a16="http://schemas.microsoft.com/office/drawing/2014/main" id="{D187E15D-6291-5E34-48CE-4263F7072A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9" name="AutoShape 111">
                <a:extLst>
                  <a:ext uri="{FF2B5EF4-FFF2-40B4-BE49-F238E27FC236}">
                    <a16:creationId xmlns:a16="http://schemas.microsoft.com/office/drawing/2014/main" id="{0ECD0B2D-676F-C579-AD4E-2C10D12873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0" name="AutoShape 112">
                <a:extLst>
                  <a:ext uri="{FF2B5EF4-FFF2-40B4-BE49-F238E27FC236}">
                    <a16:creationId xmlns:a16="http://schemas.microsoft.com/office/drawing/2014/main" id="{8B52D94D-878B-F7F2-FD81-D8007E4278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1" name="AutoShape 113">
                <a:extLst>
                  <a:ext uri="{FF2B5EF4-FFF2-40B4-BE49-F238E27FC236}">
                    <a16:creationId xmlns:a16="http://schemas.microsoft.com/office/drawing/2014/main" id="{342F406C-3DEB-E814-D459-E5D02DF2E9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2" name="AutoShape 114">
                <a:extLst>
                  <a:ext uri="{FF2B5EF4-FFF2-40B4-BE49-F238E27FC236}">
                    <a16:creationId xmlns:a16="http://schemas.microsoft.com/office/drawing/2014/main" id="{97C7E7BF-973C-98EA-AF06-968BC2B1C7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3" name="AutoShape 115">
                <a:extLst>
                  <a:ext uri="{FF2B5EF4-FFF2-40B4-BE49-F238E27FC236}">
                    <a16:creationId xmlns:a16="http://schemas.microsoft.com/office/drawing/2014/main" id="{BA155CD5-A3E5-EB7B-236A-28978CA13B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4" name="AutoShape 116">
                <a:extLst>
                  <a:ext uri="{FF2B5EF4-FFF2-40B4-BE49-F238E27FC236}">
                    <a16:creationId xmlns:a16="http://schemas.microsoft.com/office/drawing/2014/main" id="{0154939B-AEE1-0CE1-1DC0-7BF09B08E5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5" name="AutoShape 117">
                <a:extLst>
                  <a:ext uri="{FF2B5EF4-FFF2-40B4-BE49-F238E27FC236}">
                    <a16:creationId xmlns:a16="http://schemas.microsoft.com/office/drawing/2014/main" id="{A5BE5CC6-5CFC-85A2-464F-237539D71A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6" name="AutoShape 118">
                <a:extLst>
                  <a:ext uri="{FF2B5EF4-FFF2-40B4-BE49-F238E27FC236}">
                    <a16:creationId xmlns:a16="http://schemas.microsoft.com/office/drawing/2014/main" id="{713E0C55-7BE8-5AF8-2D70-9C717F4328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201" name="Group 153">
              <a:extLst>
                <a:ext uri="{FF2B5EF4-FFF2-40B4-BE49-F238E27FC236}">
                  <a16:creationId xmlns:a16="http://schemas.microsoft.com/office/drawing/2014/main" id="{10ABC8E5-E751-5AA1-65CB-AB0D1D5822F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>
                <a:extLst>
                  <a:ext uri="{FF2B5EF4-FFF2-40B4-BE49-F238E27FC236}">
                    <a16:creationId xmlns:a16="http://schemas.microsoft.com/office/drawing/2014/main" id="{827D1BC4-31A1-F8AB-483E-96CFA27545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9" name="AutoShape 121">
                <a:extLst>
                  <a:ext uri="{FF2B5EF4-FFF2-40B4-BE49-F238E27FC236}">
                    <a16:creationId xmlns:a16="http://schemas.microsoft.com/office/drawing/2014/main" id="{DDA4B2B4-1F0F-F5C3-A561-3AD7CC210D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0" name="AutoShape 122">
                <a:extLst>
                  <a:ext uri="{FF2B5EF4-FFF2-40B4-BE49-F238E27FC236}">
                    <a16:creationId xmlns:a16="http://schemas.microsoft.com/office/drawing/2014/main" id="{26E9A4F4-7EBB-E098-C117-D958B2038D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1" name="AutoShape 123">
                <a:extLst>
                  <a:ext uri="{FF2B5EF4-FFF2-40B4-BE49-F238E27FC236}">
                    <a16:creationId xmlns:a16="http://schemas.microsoft.com/office/drawing/2014/main" id="{9F950C42-799C-B940-D3E8-FA76AB319B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2" name="AutoShape 124">
                <a:extLst>
                  <a:ext uri="{FF2B5EF4-FFF2-40B4-BE49-F238E27FC236}">
                    <a16:creationId xmlns:a16="http://schemas.microsoft.com/office/drawing/2014/main" id="{4921662D-2D6D-D502-F0B7-1114769AD4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3" name="AutoShape 125">
                <a:extLst>
                  <a:ext uri="{FF2B5EF4-FFF2-40B4-BE49-F238E27FC236}">
                    <a16:creationId xmlns:a16="http://schemas.microsoft.com/office/drawing/2014/main" id="{1F8B05D0-59A6-D66B-C0BD-BA0A168243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4" name="AutoShape 126">
                <a:extLst>
                  <a:ext uri="{FF2B5EF4-FFF2-40B4-BE49-F238E27FC236}">
                    <a16:creationId xmlns:a16="http://schemas.microsoft.com/office/drawing/2014/main" id="{00AED1EB-ADAA-E80A-57D7-F83952330F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>
                <a:extLst>
                  <a:ext uri="{FF2B5EF4-FFF2-40B4-BE49-F238E27FC236}">
                    <a16:creationId xmlns:a16="http://schemas.microsoft.com/office/drawing/2014/main" id="{83F0E0C2-7E9E-D270-3152-A2A3525D0E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6" name="AutoShape 128">
                <a:extLst>
                  <a:ext uri="{FF2B5EF4-FFF2-40B4-BE49-F238E27FC236}">
                    <a16:creationId xmlns:a16="http://schemas.microsoft.com/office/drawing/2014/main" id="{650C8632-EA29-01A4-32F3-7E68D7DEC1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7" name="AutoShape 129">
                <a:extLst>
                  <a:ext uri="{FF2B5EF4-FFF2-40B4-BE49-F238E27FC236}">
                    <a16:creationId xmlns:a16="http://schemas.microsoft.com/office/drawing/2014/main" id="{D426DCD3-57B8-B1AA-8A31-590C5F3545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8" name="AutoShape 130">
                <a:extLst>
                  <a:ext uri="{FF2B5EF4-FFF2-40B4-BE49-F238E27FC236}">
                    <a16:creationId xmlns:a16="http://schemas.microsoft.com/office/drawing/2014/main" id="{9A4048B1-5EE6-F767-1D92-F5D5CE4968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9" name="AutoShape 131">
                <a:extLst>
                  <a:ext uri="{FF2B5EF4-FFF2-40B4-BE49-F238E27FC236}">
                    <a16:creationId xmlns:a16="http://schemas.microsoft.com/office/drawing/2014/main" id="{E9874CDF-3BD3-ABF4-EE77-63830FBEDF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0" name="AutoShape 132">
                <a:extLst>
                  <a:ext uri="{FF2B5EF4-FFF2-40B4-BE49-F238E27FC236}">
                    <a16:creationId xmlns:a16="http://schemas.microsoft.com/office/drawing/2014/main" id="{8D1441C4-BBB5-F26A-9A1D-EBFFA80C37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1" name="AutoShape 133">
                <a:extLst>
                  <a:ext uri="{FF2B5EF4-FFF2-40B4-BE49-F238E27FC236}">
                    <a16:creationId xmlns:a16="http://schemas.microsoft.com/office/drawing/2014/main" id="{DF09FB79-55EF-1F2A-4AC0-92D5543771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2" name="AutoShape 134">
                <a:extLst>
                  <a:ext uri="{FF2B5EF4-FFF2-40B4-BE49-F238E27FC236}">
                    <a16:creationId xmlns:a16="http://schemas.microsoft.com/office/drawing/2014/main" id="{A7B09967-1DD0-F7E7-CC89-F88D7C192B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3" name="AutoShape 135">
                <a:extLst>
                  <a:ext uri="{FF2B5EF4-FFF2-40B4-BE49-F238E27FC236}">
                    <a16:creationId xmlns:a16="http://schemas.microsoft.com/office/drawing/2014/main" id="{9C83B911-17C3-E774-CE2F-1E8C065E8A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4" name="AutoShape 136">
                <a:extLst>
                  <a:ext uri="{FF2B5EF4-FFF2-40B4-BE49-F238E27FC236}">
                    <a16:creationId xmlns:a16="http://schemas.microsoft.com/office/drawing/2014/main" id="{15FE26AC-5773-1FC7-41BB-82C80886E8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5" name="AutoShape 137">
                <a:extLst>
                  <a:ext uri="{FF2B5EF4-FFF2-40B4-BE49-F238E27FC236}">
                    <a16:creationId xmlns:a16="http://schemas.microsoft.com/office/drawing/2014/main" id="{C886582A-0A14-C8F1-526D-B2303426FA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6" name="AutoShape 138">
                <a:extLst>
                  <a:ext uri="{FF2B5EF4-FFF2-40B4-BE49-F238E27FC236}">
                    <a16:creationId xmlns:a16="http://schemas.microsoft.com/office/drawing/2014/main" id="{E435B1E6-0ED3-1540-998B-287830E515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7" name="AutoShape 139">
                <a:extLst>
                  <a:ext uri="{FF2B5EF4-FFF2-40B4-BE49-F238E27FC236}">
                    <a16:creationId xmlns:a16="http://schemas.microsoft.com/office/drawing/2014/main" id="{88A09FFF-04CE-5CCB-79A3-A989DEFDAE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8" name="AutoShape 140">
                <a:extLst>
                  <a:ext uri="{FF2B5EF4-FFF2-40B4-BE49-F238E27FC236}">
                    <a16:creationId xmlns:a16="http://schemas.microsoft.com/office/drawing/2014/main" id="{F99696AE-2226-8341-29A2-3EF3B50AE9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9" name="AutoShape 141">
                <a:extLst>
                  <a:ext uri="{FF2B5EF4-FFF2-40B4-BE49-F238E27FC236}">
                    <a16:creationId xmlns:a16="http://schemas.microsoft.com/office/drawing/2014/main" id="{2D0D4F3B-102C-3E0E-BE37-ABDE96923C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0" name="AutoShape 142">
                <a:extLst>
                  <a:ext uri="{FF2B5EF4-FFF2-40B4-BE49-F238E27FC236}">
                    <a16:creationId xmlns:a16="http://schemas.microsoft.com/office/drawing/2014/main" id="{AD0D0EAB-CB35-9CC3-B5F0-67A9BB8B96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1" name="AutoShape 143">
                <a:extLst>
                  <a:ext uri="{FF2B5EF4-FFF2-40B4-BE49-F238E27FC236}">
                    <a16:creationId xmlns:a16="http://schemas.microsoft.com/office/drawing/2014/main" id="{44AE8683-8CEA-737E-8CBE-A090C93AC4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2" name="AutoShape 144">
                <a:extLst>
                  <a:ext uri="{FF2B5EF4-FFF2-40B4-BE49-F238E27FC236}">
                    <a16:creationId xmlns:a16="http://schemas.microsoft.com/office/drawing/2014/main" id="{928C6FA0-3BA7-ACD8-7F38-9839678686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3" name="AutoShape 145">
                <a:extLst>
                  <a:ext uri="{FF2B5EF4-FFF2-40B4-BE49-F238E27FC236}">
                    <a16:creationId xmlns:a16="http://schemas.microsoft.com/office/drawing/2014/main" id="{635C7D07-FCBA-0751-A253-271B3B2645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4" name="AutoShape 146">
                <a:extLst>
                  <a:ext uri="{FF2B5EF4-FFF2-40B4-BE49-F238E27FC236}">
                    <a16:creationId xmlns:a16="http://schemas.microsoft.com/office/drawing/2014/main" id="{4223EEC2-C552-7664-3B0B-2FB46F0EA0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5" name="AutoShape 147">
                <a:extLst>
                  <a:ext uri="{FF2B5EF4-FFF2-40B4-BE49-F238E27FC236}">
                    <a16:creationId xmlns:a16="http://schemas.microsoft.com/office/drawing/2014/main" id="{4BE0B2D5-979F-87E3-3956-E1C1C4A5D0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6" name="AutoShape 148">
                <a:extLst>
                  <a:ext uri="{FF2B5EF4-FFF2-40B4-BE49-F238E27FC236}">
                    <a16:creationId xmlns:a16="http://schemas.microsoft.com/office/drawing/2014/main" id="{404E49FE-BE13-E9DF-4264-AE13E45A45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7" name="AutoShape 149">
                <a:extLst>
                  <a:ext uri="{FF2B5EF4-FFF2-40B4-BE49-F238E27FC236}">
                    <a16:creationId xmlns:a16="http://schemas.microsoft.com/office/drawing/2014/main" id="{1BD0E5B0-E246-5DED-077E-E80F0BE783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8" name="Rectangle 150">
                <a:extLst>
                  <a:ext uri="{FF2B5EF4-FFF2-40B4-BE49-F238E27FC236}">
                    <a16:creationId xmlns:a16="http://schemas.microsoft.com/office/drawing/2014/main" id="{8831AF12-8C68-48A8-FBAB-55BD49A3D7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9" name="AutoShape 151">
                <a:extLst>
                  <a:ext uri="{FF2B5EF4-FFF2-40B4-BE49-F238E27FC236}">
                    <a16:creationId xmlns:a16="http://schemas.microsoft.com/office/drawing/2014/main" id="{FA3A911B-C5DA-3E89-930A-7618AF4342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200" name="AutoShape 152">
                <a:extLst>
                  <a:ext uri="{FF2B5EF4-FFF2-40B4-BE49-F238E27FC236}">
                    <a16:creationId xmlns:a16="http://schemas.microsoft.com/office/drawing/2014/main" id="{1E9456CE-839C-4BC4-5278-75CF905D56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</p:grpSp>
      <p:sp>
        <p:nvSpPr>
          <p:cNvPr id="2203" name="Rectangle 155">
            <a:extLst>
              <a:ext uri="{FF2B5EF4-FFF2-40B4-BE49-F238E27FC236}">
                <a16:creationId xmlns:a16="http://schemas.microsoft.com/office/drawing/2014/main" id="{55EE98C0-24AF-0C07-5E60-F17A84F16F57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2286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/>
              <a:t>Modifiez le style du titre</a:t>
            </a:r>
            <a:endParaRPr lang="en-US" altLang="fr-FR" noProof="0"/>
          </a:p>
        </p:txBody>
      </p:sp>
      <p:sp>
        <p:nvSpPr>
          <p:cNvPr id="2204" name="Rectangle 156">
            <a:extLst>
              <a:ext uri="{FF2B5EF4-FFF2-40B4-BE49-F238E27FC236}">
                <a16:creationId xmlns:a16="http://schemas.microsoft.com/office/drawing/2014/main" id="{AAFB5767-4E43-D389-06E2-5B3D4798692E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/>
              <a:t>Modifiez le style des sous-titres du masque</a:t>
            </a:r>
            <a:endParaRPr lang="en-US" altLang="fr-FR" noProof="0"/>
          </a:p>
        </p:txBody>
      </p:sp>
      <p:sp>
        <p:nvSpPr>
          <p:cNvPr id="2205" name="Rectangle 157">
            <a:extLst>
              <a:ext uri="{FF2B5EF4-FFF2-40B4-BE49-F238E27FC236}">
                <a16:creationId xmlns:a16="http://schemas.microsoft.com/office/drawing/2014/main" id="{9D13C6D9-9F7A-B4B3-C773-4503991E5B2C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>
          <a:xfrm>
            <a:off x="914400" y="60198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fld id="{6E9CE614-6172-4A36-9B82-A1A704B3CAB9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2206" name="Rectangle 158">
            <a:extLst>
              <a:ext uri="{FF2B5EF4-FFF2-40B4-BE49-F238E27FC236}">
                <a16:creationId xmlns:a16="http://schemas.microsoft.com/office/drawing/2014/main" id="{CBA639C3-D62E-9073-5DF5-5C61504DD4A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019800"/>
            <a:ext cx="38608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>
            <a:extLst>
              <a:ext uri="{FF2B5EF4-FFF2-40B4-BE49-F238E27FC236}">
                <a16:creationId xmlns:a16="http://schemas.microsoft.com/office/drawing/2014/main" id="{342A5895-F338-D53F-F213-BC8FBE73A4B2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0198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fld id="{2FA9FECD-111A-444B-9AA1-C8014ABE72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6345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33FFAA-5D13-CAE4-7B7E-CEF1B534A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BD18D14-4BCE-D278-0EE8-9CFE921EB4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1A0B2A4-E754-2AAE-2986-C203DF966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9CE614-6172-4A36-9B82-A1A704B3CAB9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38A875B-6DB6-BC25-2AE2-C2CC438DE06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FA9FECD-111A-444B-9AA1-C8014ABE72F6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8B3ED79-358C-0E9A-41BC-FB6B6D9533E2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33740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9B6D91-09A1-655F-25D5-EB1C791FF0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7D4445E-BB33-25F6-44BE-6AD333EA4C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D29D4D-2272-F401-0F05-CAEE2128F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9CE614-6172-4A36-9B82-A1A704B3CAB9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D7E3067-6E0E-65D3-FB40-069128C135B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FA9FECD-111A-444B-9AA1-C8014ABE72F6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46560DB-8FC5-38F3-9B12-13D5D13D53D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9609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64BD96-46B2-379A-F5AD-F9AC2EE12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92D7BC4-E5D6-F57B-0A31-A363B18419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A31C6CF-B24B-03E0-C55F-59A660ECC5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42C8C0B-A6E8-6B90-7250-E8AEE3AB5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9CE614-6172-4A36-9B82-A1A704B3CAB9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51DEA4-C668-A2E8-05E0-1A911A5D4B7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FA9FECD-111A-444B-9AA1-C8014ABE72F6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DAE66192-C080-6AD6-B6DB-39D6440FE10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371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717209-4710-E543-1DA1-BB8B1539A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D20E656-1574-8A93-0EBE-0C9352094E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51E6636-A4C3-A0ED-E6DE-DA5E455AF0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695BD01-434D-6FBB-07DF-1658A26D16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FEC5179-8268-0708-2949-8E793C06F2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4F49BC9-3B43-2FE6-65D9-4D59579F2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9CE614-6172-4A36-9B82-A1A704B3CAB9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F80D9046-B1DF-269E-1D8E-90CDE61775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FA9FECD-111A-444B-9AA1-C8014ABE72F6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027191CD-57AB-3F4B-620F-34672F1F2B6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624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D1DE21-04C8-7DFD-C405-063D22AE9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F2D69DC-AB0E-6A68-97F6-ACEC5F4F5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9CE614-6172-4A36-9B82-A1A704B3CAB9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D1FC452-FE21-D67E-E824-2584B899B9E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FA9FECD-111A-444B-9AA1-C8014ABE72F6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09A6C2-0969-0C8D-A5C7-76C9E2905B4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821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8942E40-61BC-3722-9EAC-B685A5470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9CE614-6172-4A36-9B82-A1A704B3CAB9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2AA1B164-085C-6021-173E-0BDAC726190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FA9FECD-111A-444B-9AA1-C8014ABE72F6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F54716E-2AAF-D604-2CB3-BAE4DB86456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711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6D762D-A854-D75A-35EF-047D9BD50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7495EBA-F5A5-7643-CF77-3861130882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FF03962-8123-1D8A-D365-B50EDA17C9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BC8DAFD-AEF1-103E-6DAD-2E31EB320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9CE614-6172-4A36-9B82-A1A704B3CAB9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F5C693-D1F7-6974-436A-FC223D3C513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FA9FECD-111A-444B-9AA1-C8014ABE72F6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BF5EEDCF-A64E-4659-7032-A8330AAF9C9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3820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8D3BC4-252F-B3D4-3F78-D311FB7A2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5793634-B4AD-AC59-EDF6-C45109E4CE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2ED359-C19F-90EC-4A17-B6FBA85696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E0A13C4-2C31-6802-15FC-A0D5B36AE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9CE614-6172-4A36-9B82-A1A704B3CAB9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C045059-5D5A-0CEB-3965-0BD6219F662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FA9FECD-111A-444B-9AA1-C8014ABE72F6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8B2EE363-F9C2-3E8F-6E54-4D8B33F3ACF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531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C44425-3E4F-63C7-DD4D-50AE5BCAB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A1B8B9C-B119-AC42-A3B8-63009BC805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05BBF7D-DB46-87D7-FBC0-D98DA48F5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9CE614-6172-4A36-9B82-A1A704B3CAB9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7B09B6C-F5B0-A6BE-20B6-E66E8499374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FA9FECD-111A-444B-9AA1-C8014ABE72F6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FC9673-EEFE-19A3-CB28-7C7A07E89BE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78479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C872A30-6987-6EB7-9BC1-607E4BF09D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41BAED5-A2E0-1153-063E-F66E8A4BAE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09B76C1-046F-A520-A390-CD3780595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9CE614-6172-4A36-9B82-A1A704B3CAB9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943CAAC-FAAF-A33E-3D70-926A6E9C206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FA9FECD-111A-444B-9AA1-C8014ABE72F6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CADBEF6-C1D3-2CA4-347A-1710E097566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9636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>
            <a:extLst>
              <a:ext uri="{FF2B5EF4-FFF2-40B4-BE49-F238E27FC236}">
                <a16:creationId xmlns:a16="http://schemas.microsoft.com/office/drawing/2014/main" id="{F3922D40-EA46-E65A-BAF7-700F4A7BB2B5}"/>
              </a:ext>
            </a:extLst>
          </p:cNvPr>
          <p:cNvGrpSpPr>
            <a:grpSpLocks/>
          </p:cNvGrpSpPr>
          <p:nvPr/>
        </p:nvGrpSpPr>
        <p:grpSpPr bwMode="auto">
          <a:xfrm>
            <a:off x="-40217" y="6350"/>
            <a:ext cx="12259735" cy="6834188"/>
            <a:chOff x="-19" y="4"/>
            <a:chExt cx="5792" cy="4305"/>
          </a:xfrm>
        </p:grpSpPr>
        <p:grpSp>
          <p:nvGrpSpPr>
            <p:cNvPr id="1067" name="Group 43">
              <a:extLst>
                <a:ext uri="{FF2B5EF4-FFF2-40B4-BE49-F238E27FC236}">
                  <a16:creationId xmlns:a16="http://schemas.microsoft.com/office/drawing/2014/main" id="{4717574D-FD7E-2A55-D6A0-499F8D3988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>
                <a:extLst>
                  <a:ext uri="{FF2B5EF4-FFF2-40B4-BE49-F238E27FC236}">
                    <a16:creationId xmlns:a16="http://schemas.microsoft.com/office/drawing/2014/main" id="{B832E344-3BF6-4D6C-91A1-B3422D0575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7" name="AutoShape 3">
                <a:extLst>
                  <a:ext uri="{FF2B5EF4-FFF2-40B4-BE49-F238E27FC236}">
                    <a16:creationId xmlns:a16="http://schemas.microsoft.com/office/drawing/2014/main" id="{E14C31B4-507F-02F3-47DA-A4575FB63C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8" name="AutoShape 4">
                <a:extLst>
                  <a:ext uri="{FF2B5EF4-FFF2-40B4-BE49-F238E27FC236}">
                    <a16:creationId xmlns:a16="http://schemas.microsoft.com/office/drawing/2014/main" id="{8172EDDD-1D05-A9B7-4EF1-333D796E85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9" name="AutoShape 5">
                <a:extLst>
                  <a:ext uri="{FF2B5EF4-FFF2-40B4-BE49-F238E27FC236}">
                    <a16:creationId xmlns:a16="http://schemas.microsoft.com/office/drawing/2014/main" id="{58394A51-4C46-E9F4-4494-C2992352F1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0" name="AutoShape 6">
                <a:extLst>
                  <a:ext uri="{FF2B5EF4-FFF2-40B4-BE49-F238E27FC236}">
                    <a16:creationId xmlns:a16="http://schemas.microsoft.com/office/drawing/2014/main" id="{D4F09B7C-3EFC-F9A6-5D50-573412CDFE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1" name="AutoShape 7">
                <a:extLst>
                  <a:ext uri="{FF2B5EF4-FFF2-40B4-BE49-F238E27FC236}">
                    <a16:creationId xmlns:a16="http://schemas.microsoft.com/office/drawing/2014/main" id="{D3738ABF-B2FF-0242-6BF4-43BE18814E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2" name="AutoShape 8">
                <a:extLst>
                  <a:ext uri="{FF2B5EF4-FFF2-40B4-BE49-F238E27FC236}">
                    <a16:creationId xmlns:a16="http://schemas.microsoft.com/office/drawing/2014/main" id="{FF49BC23-44C6-5C99-223F-F2333909FA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3" name="AutoShape 9">
                <a:extLst>
                  <a:ext uri="{FF2B5EF4-FFF2-40B4-BE49-F238E27FC236}">
                    <a16:creationId xmlns:a16="http://schemas.microsoft.com/office/drawing/2014/main" id="{0A64985F-5B9D-C0C1-8202-5C1B3D405B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4" name="AutoShape 10">
                <a:extLst>
                  <a:ext uri="{FF2B5EF4-FFF2-40B4-BE49-F238E27FC236}">
                    <a16:creationId xmlns:a16="http://schemas.microsoft.com/office/drawing/2014/main" id="{E0451EC7-3E8F-29A0-9F1F-18D3FADEC0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5" name="AutoShape 11">
                <a:extLst>
                  <a:ext uri="{FF2B5EF4-FFF2-40B4-BE49-F238E27FC236}">
                    <a16:creationId xmlns:a16="http://schemas.microsoft.com/office/drawing/2014/main" id="{3C2C6B4D-913C-EB22-D064-F9B72E5C51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6" name="AutoShape 12">
                <a:extLst>
                  <a:ext uri="{FF2B5EF4-FFF2-40B4-BE49-F238E27FC236}">
                    <a16:creationId xmlns:a16="http://schemas.microsoft.com/office/drawing/2014/main" id="{EC09CFD6-7FB9-8E39-6D29-7FA1A8B7DE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7" name="AutoShape 13">
                <a:extLst>
                  <a:ext uri="{FF2B5EF4-FFF2-40B4-BE49-F238E27FC236}">
                    <a16:creationId xmlns:a16="http://schemas.microsoft.com/office/drawing/2014/main" id="{FE9F2A5E-32A2-7EC6-ACFF-730CADBB02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8" name="AutoShape 14">
                <a:extLst>
                  <a:ext uri="{FF2B5EF4-FFF2-40B4-BE49-F238E27FC236}">
                    <a16:creationId xmlns:a16="http://schemas.microsoft.com/office/drawing/2014/main" id="{73BAEB82-EF45-22EC-5DBE-43FF12AC9D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9" name="AutoShape 15">
                <a:extLst>
                  <a:ext uri="{FF2B5EF4-FFF2-40B4-BE49-F238E27FC236}">
                    <a16:creationId xmlns:a16="http://schemas.microsoft.com/office/drawing/2014/main" id="{0D4D837B-2451-773E-9799-029C0ABE59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0" name="AutoShape 16">
                <a:extLst>
                  <a:ext uri="{FF2B5EF4-FFF2-40B4-BE49-F238E27FC236}">
                    <a16:creationId xmlns:a16="http://schemas.microsoft.com/office/drawing/2014/main" id="{8A8D601A-BFEC-B5B3-9ACC-2CC3BC12F2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1" name="AutoShape 17">
                <a:extLst>
                  <a:ext uri="{FF2B5EF4-FFF2-40B4-BE49-F238E27FC236}">
                    <a16:creationId xmlns:a16="http://schemas.microsoft.com/office/drawing/2014/main" id="{3F2E9C86-B327-33CB-40F9-17B3338870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2" name="AutoShape 18">
                <a:extLst>
                  <a:ext uri="{FF2B5EF4-FFF2-40B4-BE49-F238E27FC236}">
                    <a16:creationId xmlns:a16="http://schemas.microsoft.com/office/drawing/2014/main" id="{C5532EE7-6599-F658-A301-76A937BE41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3" name="AutoShape 19">
                <a:extLst>
                  <a:ext uri="{FF2B5EF4-FFF2-40B4-BE49-F238E27FC236}">
                    <a16:creationId xmlns:a16="http://schemas.microsoft.com/office/drawing/2014/main" id="{B1177C5E-655C-6894-4B04-6A4E22616E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4" name="AutoShape 20">
                <a:extLst>
                  <a:ext uri="{FF2B5EF4-FFF2-40B4-BE49-F238E27FC236}">
                    <a16:creationId xmlns:a16="http://schemas.microsoft.com/office/drawing/2014/main" id="{D5C2C1AE-D9F3-226C-04C7-FA886FAC8F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5" name="AutoShape 21">
                <a:extLst>
                  <a:ext uri="{FF2B5EF4-FFF2-40B4-BE49-F238E27FC236}">
                    <a16:creationId xmlns:a16="http://schemas.microsoft.com/office/drawing/2014/main" id="{FF17D836-276B-A517-3609-BDB2370D26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6" name="AutoShape 22">
                <a:extLst>
                  <a:ext uri="{FF2B5EF4-FFF2-40B4-BE49-F238E27FC236}">
                    <a16:creationId xmlns:a16="http://schemas.microsoft.com/office/drawing/2014/main" id="{D06D45D7-78B5-1391-9D70-BFD09C0ABB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7" name="AutoShape 23">
                <a:extLst>
                  <a:ext uri="{FF2B5EF4-FFF2-40B4-BE49-F238E27FC236}">
                    <a16:creationId xmlns:a16="http://schemas.microsoft.com/office/drawing/2014/main" id="{447ED0A3-2DC6-A20D-A5E5-D8D194B7BC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8" name="AutoShape 24">
                <a:extLst>
                  <a:ext uri="{FF2B5EF4-FFF2-40B4-BE49-F238E27FC236}">
                    <a16:creationId xmlns:a16="http://schemas.microsoft.com/office/drawing/2014/main" id="{067CEFE3-C7AA-A645-DC9A-E1537DFAD0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9" name="AutoShape 25">
                <a:extLst>
                  <a:ext uri="{FF2B5EF4-FFF2-40B4-BE49-F238E27FC236}">
                    <a16:creationId xmlns:a16="http://schemas.microsoft.com/office/drawing/2014/main" id="{7EC2B153-EF48-DF28-09D8-60F1FC063A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0" name="AutoShape 26">
                <a:extLst>
                  <a:ext uri="{FF2B5EF4-FFF2-40B4-BE49-F238E27FC236}">
                    <a16:creationId xmlns:a16="http://schemas.microsoft.com/office/drawing/2014/main" id="{93647F5F-E38B-C683-5797-48298AB968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1" name="AutoShape 27">
                <a:extLst>
                  <a:ext uri="{FF2B5EF4-FFF2-40B4-BE49-F238E27FC236}">
                    <a16:creationId xmlns:a16="http://schemas.microsoft.com/office/drawing/2014/main" id="{376BB342-AA4B-797F-136F-38C1582080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2" name="AutoShape 28">
                <a:extLst>
                  <a:ext uri="{FF2B5EF4-FFF2-40B4-BE49-F238E27FC236}">
                    <a16:creationId xmlns:a16="http://schemas.microsoft.com/office/drawing/2014/main" id="{54066BC2-E7BC-73CA-0853-CC4A4D9F2D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3" name="AutoShape 29">
                <a:extLst>
                  <a:ext uri="{FF2B5EF4-FFF2-40B4-BE49-F238E27FC236}">
                    <a16:creationId xmlns:a16="http://schemas.microsoft.com/office/drawing/2014/main" id="{1127D0D5-A0FE-C84E-6C92-3D6327D8E9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4" name="AutoShape 30">
                <a:extLst>
                  <a:ext uri="{FF2B5EF4-FFF2-40B4-BE49-F238E27FC236}">
                    <a16:creationId xmlns:a16="http://schemas.microsoft.com/office/drawing/2014/main" id="{2BA13B11-CCF1-EA8C-78A9-CE4AB1D186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5" name="AutoShape 31">
                <a:extLst>
                  <a:ext uri="{FF2B5EF4-FFF2-40B4-BE49-F238E27FC236}">
                    <a16:creationId xmlns:a16="http://schemas.microsoft.com/office/drawing/2014/main" id="{ECFE48EA-3553-0C02-85E8-ED9E4C8B78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6" name="AutoShape 32">
                <a:extLst>
                  <a:ext uri="{FF2B5EF4-FFF2-40B4-BE49-F238E27FC236}">
                    <a16:creationId xmlns:a16="http://schemas.microsoft.com/office/drawing/2014/main" id="{A44F38A9-FDB3-E9D9-60E6-BF23CC64DB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7" name="AutoShape 33">
                <a:extLst>
                  <a:ext uri="{FF2B5EF4-FFF2-40B4-BE49-F238E27FC236}">
                    <a16:creationId xmlns:a16="http://schemas.microsoft.com/office/drawing/2014/main" id="{9D95C4E6-DD01-C6F6-3D29-D5349663F1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8" name="AutoShape 34">
                <a:extLst>
                  <a:ext uri="{FF2B5EF4-FFF2-40B4-BE49-F238E27FC236}">
                    <a16:creationId xmlns:a16="http://schemas.microsoft.com/office/drawing/2014/main" id="{15A1F84E-A7EA-9079-48B9-2A22ACB8AB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9" name="AutoShape 35">
                <a:extLst>
                  <a:ext uri="{FF2B5EF4-FFF2-40B4-BE49-F238E27FC236}">
                    <a16:creationId xmlns:a16="http://schemas.microsoft.com/office/drawing/2014/main" id="{ED859460-C1CE-8CC4-5D95-21ED3B586E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0" name="AutoShape 36">
                <a:extLst>
                  <a:ext uri="{FF2B5EF4-FFF2-40B4-BE49-F238E27FC236}">
                    <a16:creationId xmlns:a16="http://schemas.microsoft.com/office/drawing/2014/main" id="{DBD887FC-C235-1A87-3895-C1F7D01FB3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1" name="AutoShape 37">
                <a:extLst>
                  <a:ext uri="{FF2B5EF4-FFF2-40B4-BE49-F238E27FC236}">
                    <a16:creationId xmlns:a16="http://schemas.microsoft.com/office/drawing/2014/main" id="{FB1C9B20-D06D-8BDF-88D1-4E4B55871A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2" name="AutoShape 38">
                <a:extLst>
                  <a:ext uri="{FF2B5EF4-FFF2-40B4-BE49-F238E27FC236}">
                    <a16:creationId xmlns:a16="http://schemas.microsoft.com/office/drawing/2014/main" id="{5544B3E1-BB25-7D27-125F-FD8B3633C1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3" name="AutoShape 39">
                <a:extLst>
                  <a:ext uri="{FF2B5EF4-FFF2-40B4-BE49-F238E27FC236}">
                    <a16:creationId xmlns:a16="http://schemas.microsoft.com/office/drawing/2014/main" id="{D0602701-09C3-333E-E550-3128B16A5D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4" name="AutoShape 40">
                <a:extLst>
                  <a:ext uri="{FF2B5EF4-FFF2-40B4-BE49-F238E27FC236}">
                    <a16:creationId xmlns:a16="http://schemas.microsoft.com/office/drawing/2014/main" id="{3DF95150-C6FB-1A16-A761-211BD46CAD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5" name="AutoShape 41">
                <a:extLst>
                  <a:ext uri="{FF2B5EF4-FFF2-40B4-BE49-F238E27FC236}">
                    <a16:creationId xmlns:a16="http://schemas.microsoft.com/office/drawing/2014/main" id="{9C5DB1BC-4BA6-230B-B887-7AC94DA305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6" name="AutoShape 42">
                <a:extLst>
                  <a:ext uri="{FF2B5EF4-FFF2-40B4-BE49-F238E27FC236}">
                    <a16:creationId xmlns:a16="http://schemas.microsoft.com/office/drawing/2014/main" id="{C43DD135-D34A-3001-6D12-0C5339A1DF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01" name="Group 77">
              <a:extLst>
                <a:ext uri="{FF2B5EF4-FFF2-40B4-BE49-F238E27FC236}">
                  <a16:creationId xmlns:a16="http://schemas.microsoft.com/office/drawing/2014/main" id="{09FA17ED-FF50-05E1-14E9-2FC6BD7FB60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>
                <a:extLst>
                  <a:ext uri="{FF2B5EF4-FFF2-40B4-BE49-F238E27FC236}">
                    <a16:creationId xmlns:a16="http://schemas.microsoft.com/office/drawing/2014/main" id="{E43FC924-EF70-2E3D-95FB-5C33B7E7A1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9" name="AutoShape 45">
                <a:extLst>
                  <a:ext uri="{FF2B5EF4-FFF2-40B4-BE49-F238E27FC236}">
                    <a16:creationId xmlns:a16="http://schemas.microsoft.com/office/drawing/2014/main" id="{37BB251C-B608-DEA1-7134-9F411B3F43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0" name="AutoShape 46">
                <a:extLst>
                  <a:ext uri="{FF2B5EF4-FFF2-40B4-BE49-F238E27FC236}">
                    <a16:creationId xmlns:a16="http://schemas.microsoft.com/office/drawing/2014/main" id="{78EE5B92-90D8-9E99-A321-BFDAAAAA6E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1" name="AutoShape 47">
                <a:extLst>
                  <a:ext uri="{FF2B5EF4-FFF2-40B4-BE49-F238E27FC236}">
                    <a16:creationId xmlns:a16="http://schemas.microsoft.com/office/drawing/2014/main" id="{20017220-932D-4AA1-B21C-D74E347CD7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2" name="AutoShape 48">
                <a:extLst>
                  <a:ext uri="{FF2B5EF4-FFF2-40B4-BE49-F238E27FC236}">
                    <a16:creationId xmlns:a16="http://schemas.microsoft.com/office/drawing/2014/main" id="{8D120933-A1A9-FCBD-6B50-D9030A13C4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3" name="AutoShape 49">
                <a:extLst>
                  <a:ext uri="{FF2B5EF4-FFF2-40B4-BE49-F238E27FC236}">
                    <a16:creationId xmlns:a16="http://schemas.microsoft.com/office/drawing/2014/main" id="{AC3A386E-3234-689F-5856-C595293D5C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4" name="AutoShape 50">
                <a:extLst>
                  <a:ext uri="{FF2B5EF4-FFF2-40B4-BE49-F238E27FC236}">
                    <a16:creationId xmlns:a16="http://schemas.microsoft.com/office/drawing/2014/main" id="{F1B14261-2F1F-837A-62DD-5B47AF857E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5" name="AutoShape 51">
                <a:extLst>
                  <a:ext uri="{FF2B5EF4-FFF2-40B4-BE49-F238E27FC236}">
                    <a16:creationId xmlns:a16="http://schemas.microsoft.com/office/drawing/2014/main" id="{35A66C5D-440A-C901-D8AC-1B7D3C50E1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6" name="AutoShape 52">
                <a:extLst>
                  <a:ext uri="{FF2B5EF4-FFF2-40B4-BE49-F238E27FC236}">
                    <a16:creationId xmlns:a16="http://schemas.microsoft.com/office/drawing/2014/main" id="{D0621A99-E120-FCAF-1FA5-D3E51A344D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7" name="AutoShape 53">
                <a:extLst>
                  <a:ext uri="{FF2B5EF4-FFF2-40B4-BE49-F238E27FC236}">
                    <a16:creationId xmlns:a16="http://schemas.microsoft.com/office/drawing/2014/main" id="{90F2CFA8-7820-BDC8-31FB-E96344E141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8" name="AutoShape 54">
                <a:extLst>
                  <a:ext uri="{FF2B5EF4-FFF2-40B4-BE49-F238E27FC236}">
                    <a16:creationId xmlns:a16="http://schemas.microsoft.com/office/drawing/2014/main" id="{15D927CC-DEFD-2C1C-3DCF-605D93AF9B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9" name="AutoShape 55">
                <a:extLst>
                  <a:ext uri="{FF2B5EF4-FFF2-40B4-BE49-F238E27FC236}">
                    <a16:creationId xmlns:a16="http://schemas.microsoft.com/office/drawing/2014/main" id="{4639740C-1CC0-B8A2-9294-BDD7CAF3CA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0" name="AutoShape 56">
                <a:extLst>
                  <a:ext uri="{FF2B5EF4-FFF2-40B4-BE49-F238E27FC236}">
                    <a16:creationId xmlns:a16="http://schemas.microsoft.com/office/drawing/2014/main" id="{73C4B3C6-7A13-F9EC-8000-79E03D5D41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1" name="AutoShape 57">
                <a:extLst>
                  <a:ext uri="{FF2B5EF4-FFF2-40B4-BE49-F238E27FC236}">
                    <a16:creationId xmlns:a16="http://schemas.microsoft.com/office/drawing/2014/main" id="{177E0711-398A-BF86-A633-097EA07A61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2" name="AutoShape 58">
                <a:extLst>
                  <a:ext uri="{FF2B5EF4-FFF2-40B4-BE49-F238E27FC236}">
                    <a16:creationId xmlns:a16="http://schemas.microsoft.com/office/drawing/2014/main" id="{318D5A95-61F8-B044-C3B5-BF5364133E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3" name="AutoShape 59">
                <a:extLst>
                  <a:ext uri="{FF2B5EF4-FFF2-40B4-BE49-F238E27FC236}">
                    <a16:creationId xmlns:a16="http://schemas.microsoft.com/office/drawing/2014/main" id="{E5FB5260-6FBF-3DBA-E4A2-CAAFA96DDB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4" name="AutoShape 60">
                <a:extLst>
                  <a:ext uri="{FF2B5EF4-FFF2-40B4-BE49-F238E27FC236}">
                    <a16:creationId xmlns:a16="http://schemas.microsoft.com/office/drawing/2014/main" id="{AA8BCE60-57B1-D87A-ADA0-E951EEEA95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5" name="AutoShape 61">
                <a:extLst>
                  <a:ext uri="{FF2B5EF4-FFF2-40B4-BE49-F238E27FC236}">
                    <a16:creationId xmlns:a16="http://schemas.microsoft.com/office/drawing/2014/main" id="{3D54553B-A3CD-31FA-55C1-BA0AAD51D2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6" name="AutoShape 62">
                <a:extLst>
                  <a:ext uri="{FF2B5EF4-FFF2-40B4-BE49-F238E27FC236}">
                    <a16:creationId xmlns:a16="http://schemas.microsoft.com/office/drawing/2014/main" id="{637B2030-C62A-00AD-1525-5504A9D430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7" name="AutoShape 63">
                <a:extLst>
                  <a:ext uri="{FF2B5EF4-FFF2-40B4-BE49-F238E27FC236}">
                    <a16:creationId xmlns:a16="http://schemas.microsoft.com/office/drawing/2014/main" id="{4BBE1E6B-8E0C-1AF4-2A5E-CC342483E6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8" name="AutoShape 64">
                <a:extLst>
                  <a:ext uri="{FF2B5EF4-FFF2-40B4-BE49-F238E27FC236}">
                    <a16:creationId xmlns:a16="http://schemas.microsoft.com/office/drawing/2014/main" id="{6BE119BC-6915-92EB-9F99-FB89051FE7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9" name="AutoShape 65">
                <a:extLst>
                  <a:ext uri="{FF2B5EF4-FFF2-40B4-BE49-F238E27FC236}">
                    <a16:creationId xmlns:a16="http://schemas.microsoft.com/office/drawing/2014/main" id="{3D0EA1BD-B372-4263-D3C9-06B601C616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0" name="AutoShape 66">
                <a:extLst>
                  <a:ext uri="{FF2B5EF4-FFF2-40B4-BE49-F238E27FC236}">
                    <a16:creationId xmlns:a16="http://schemas.microsoft.com/office/drawing/2014/main" id="{BF29339A-B65C-A25F-7A60-407011B509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1" name="AutoShape 67">
                <a:extLst>
                  <a:ext uri="{FF2B5EF4-FFF2-40B4-BE49-F238E27FC236}">
                    <a16:creationId xmlns:a16="http://schemas.microsoft.com/office/drawing/2014/main" id="{CC795A1B-A039-DB28-1C1D-6F738C2CF4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2" name="AutoShape 68">
                <a:extLst>
                  <a:ext uri="{FF2B5EF4-FFF2-40B4-BE49-F238E27FC236}">
                    <a16:creationId xmlns:a16="http://schemas.microsoft.com/office/drawing/2014/main" id="{7D4B431C-B142-53C1-BF96-AD7B2B1BCA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3" name="AutoShape 69">
                <a:extLst>
                  <a:ext uri="{FF2B5EF4-FFF2-40B4-BE49-F238E27FC236}">
                    <a16:creationId xmlns:a16="http://schemas.microsoft.com/office/drawing/2014/main" id="{6FAA71B0-91F0-24F6-3875-789717CE02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4" name="AutoShape 70">
                <a:extLst>
                  <a:ext uri="{FF2B5EF4-FFF2-40B4-BE49-F238E27FC236}">
                    <a16:creationId xmlns:a16="http://schemas.microsoft.com/office/drawing/2014/main" id="{33D90A84-C2E2-D30D-C09C-675A75066C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5" name="Rectangle 71">
                <a:extLst>
                  <a:ext uri="{FF2B5EF4-FFF2-40B4-BE49-F238E27FC236}">
                    <a16:creationId xmlns:a16="http://schemas.microsoft.com/office/drawing/2014/main" id="{B770D33F-30BA-F168-4CF0-9213E7A3F9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6" name="AutoShape 72">
                <a:extLst>
                  <a:ext uri="{FF2B5EF4-FFF2-40B4-BE49-F238E27FC236}">
                    <a16:creationId xmlns:a16="http://schemas.microsoft.com/office/drawing/2014/main" id="{1CA0887F-9C83-FA02-3905-F12D8E87BA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7" name="AutoShape 73">
                <a:extLst>
                  <a:ext uri="{FF2B5EF4-FFF2-40B4-BE49-F238E27FC236}">
                    <a16:creationId xmlns:a16="http://schemas.microsoft.com/office/drawing/2014/main" id="{70821BFC-2171-AFC3-C4DE-1C39A8E9A3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8" name="AutoShape 74">
                <a:extLst>
                  <a:ext uri="{FF2B5EF4-FFF2-40B4-BE49-F238E27FC236}">
                    <a16:creationId xmlns:a16="http://schemas.microsoft.com/office/drawing/2014/main" id="{A9C3A180-3782-BE34-86DE-546A29C1B7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9" name="AutoShape 75">
                <a:extLst>
                  <a:ext uri="{FF2B5EF4-FFF2-40B4-BE49-F238E27FC236}">
                    <a16:creationId xmlns:a16="http://schemas.microsoft.com/office/drawing/2014/main" id="{8A94D15C-7A94-1A05-6884-B7C514A99E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0" name="AutoShape 76">
                <a:extLst>
                  <a:ext uri="{FF2B5EF4-FFF2-40B4-BE49-F238E27FC236}">
                    <a16:creationId xmlns:a16="http://schemas.microsoft.com/office/drawing/2014/main" id="{E472FFD5-4F7E-1ABD-659B-8A30D495AB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43" name="Group 119">
              <a:extLst>
                <a:ext uri="{FF2B5EF4-FFF2-40B4-BE49-F238E27FC236}">
                  <a16:creationId xmlns:a16="http://schemas.microsoft.com/office/drawing/2014/main" id="{4407ACA0-1ADF-9C1E-D1C5-BDF393C19E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>
                <a:extLst>
                  <a:ext uri="{FF2B5EF4-FFF2-40B4-BE49-F238E27FC236}">
                    <a16:creationId xmlns:a16="http://schemas.microsoft.com/office/drawing/2014/main" id="{AD6DB986-10A6-2B50-8A21-7026042178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3" name="AutoShape 79">
                <a:extLst>
                  <a:ext uri="{FF2B5EF4-FFF2-40B4-BE49-F238E27FC236}">
                    <a16:creationId xmlns:a16="http://schemas.microsoft.com/office/drawing/2014/main" id="{F5A72D7B-DECB-D44B-63FE-68DC8E1842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4" name="AutoShape 80">
                <a:extLst>
                  <a:ext uri="{FF2B5EF4-FFF2-40B4-BE49-F238E27FC236}">
                    <a16:creationId xmlns:a16="http://schemas.microsoft.com/office/drawing/2014/main" id="{45BDC983-0FA5-DD64-5A5E-42AB8E94A6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5" name="AutoShape 81">
                <a:extLst>
                  <a:ext uri="{FF2B5EF4-FFF2-40B4-BE49-F238E27FC236}">
                    <a16:creationId xmlns:a16="http://schemas.microsoft.com/office/drawing/2014/main" id="{652B24F8-D96C-7C7A-3906-DCEF0EACA6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6" name="AutoShape 82">
                <a:extLst>
                  <a:ext uri="{FF2B5EF4-FFF2-40B4-BE49-F238E27FC236}">
                    <a16:creationId xmlns:a16="http://schemas.microsoft.com/office/drawing/2014/main" id="{F0FBE780-081C-EE1D-A8D0-8B4EEF79DF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7" name="AutoShape 83">
                <a:extLst>
                  <a:ext uri="{FF2B5EF4-FFF2-40B4-BE49-F238E27FC236}">
                    <a16:creationId xmlns:a16="http://schemas.microsoft.com/office/drawing/2014/main" id="{0906F8DD-56C5-5B42-FAD6-223A25D81C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8" name="AutoShape 84">
                <a:extLst>
                  <a:ext uri="{FF2B5EF4-FFF2-40B4-BE49-F238E27FC236}">
                    <a16:creationId xmlns:a16="http://schemas.microsoft.com/office/drawing/2014/main" id="{D9F1C37E-0229-84E8-C2DC-D6B6864F12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9" name="AutoShape 85">
                <a:extLst>
                  <a:ext uri="{FF2B5EF4-FFF2-40B4-BE49-F238E27FC236}">
                    <a16:creationId xmlns:a16="http://schemas.microsoft.com/office/drawing/2014/main" id="{40B578F9-C9FA-CDE0-9E51-5DBE69711F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0" name="AutoShape 86">
                <a:extLst>
                  <a:ext uri="{FF2B5EF4-FFF2-40B4-BE49-F238E27FC236}">
                    <a16:creationId xmlns:a16="http://schemas.microsoft.com/office/drawing/2014/main" id="{416230BC-41BD-83AB-5B0C-61F07C0D33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1" name="AutoShape 87">
                <a:extLst>
                  <a:ext uri="{FF2B5EF4-FFF2-40B4-BE49-F238E27FC236}">
                    <a16:creationId xmlns:a16="http://schemas.microsoft.com/office/drawing/2014/main" id="{765322CD-EB2C-56D3-A0F7-D733A648B6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2" name="AutoShape 88">
                <a:extLst>
                  <a:ext uri="{FF2B5EF4-FFF2-40B4-BE49-F238E27FC236}">
                    <a16:creationId xmlns:a16="http://schemas.microsoft.com/office/drawing/2014/main" id="{8BA869DF-9FA2-DBE1-49A7-0550249830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3" name="AutoShape 89">
                <a:extLst>
                  <a:ext uri="{FF2B5EF4-FFF2-40B4-BE49-F238E27FC236}">
                    <a16:creationId xmlns:a16="http://schemas.microsoft.com/office/drawing/2014/main" id="{E5AF7581-1924-7A94-56C5-50BE26B724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4" name="AutoShape 90">
                <a:extLst>
                  <a:ext uri="{FF2B5EF4-FFF2-40B4-BE49-F238E27FC236}">
                    <a16:creationId xmlns:a16="http://schemas.microsoft.com/office/drawing/2014/main" id="{377F4079-FB8B-18FA-AE03-76448686E8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5" name="AutoShape 91">
                <a:extLst>
                  <a:ext uri="{FF2B5EF4-FFF2-40B4-BE49-F238E27FC236}">
                    <a16:creationId xmlns:a16="http://schemas.microsoft.com/office/drawing/2014/main" id="{1F9C5F90-981F-774A-20DB-501325FF43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6" name="AutoShape 92">
                <a:extLst>
                  <a:ext uri="{FF2B5EF4-FFF2-40B4-BE49-F238E27FC236}">
                    <a16:creationId xmlns:a16="http://schemas.microsoft.com/office/drawing/2014/main" id="{FD82397C-71D1-C7B4-D075-817FDE584D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7" name="AutoShape 93">
                <a:extLst>
                  <a:ext uri="{FF2B5EF4-FFF2-40B4-BE49-F238E27FC236}">
                    <a16:creationId xmlns:a16="http://schemas.microsoft.com/office/drawing/2014/main" id="{423C58B5-B6E8-D827-99C7-B97F1C8606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8" name="AutoShape 94">
                <a:extLst>
                  <a:ext uri="{FF2B5EF4-FFF2-40B4-BE49-F238E27FC236}">
                    <a16:creationId xmlns:a16="http://schemas.microsoft.com/office/drawing/2014/main" id="{FA4ECC54-4CAE-7C96-AEF5-D8F7341714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9" name="AutoShape 95">
                <a:extLst>
                  <a:ext uri="{FF2B5EF4-FFF2-40B4-BE49-F238E27FC236}">
                    <a16:creationId xmlns:a16="http://schemas.microsoft.com/office/drawing/2014/main" id="{7D60FFDD-96B2-ADB0-78C4-C79BC914A5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0" name="AutoShape 96">
                <a:extLst>
                  <a:ext uri="{FF2B5EF4-FFF2-40B4-BE49-F238E27FC236}">
                    <a16:creationId xmlns:a16="http://schemas.microsoft.com/office/drawing/2014/main" id="{A2CE1B22-2A69-0511-7126-A930418A7C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1" name="AutoShape 97">
                <a:extLst>
                  <a:ext uri="{FF2B5EF4-FFF2-40B4-BE49-F238E27FC236}">
                    <a16:creationId xmlns:a16="http://schemas.microsoft.com/office/drawing/2014/main" id="{2511E432-378D-0D5A-54EC-F5B1107D70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2" name="AutoShape 98">
                <a:extLst>
                  <a:ext uri="{FF2B5EF4-FFF2-40B4-BE49-F238E27FC236}">
                    <a16:creationId xmlns:a16="http://schemas.microsoft.com/office/drawing/2014/main" id="{6EAA0437-3199-67CB-EFA0-E8567B14BC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3" name="AutoShape 99">
                <a:extLst>
                  <a:ext uri="{FF2B5EF4-FFF2-40B4-BE49-F238E27FC236}">
                    <a16:creationId xmlns:a16="http://schemas.microsoft.com/office/drawing/2014/main" id="{EA71DEFE-1306-9A25-EBE2-5C1C30256A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4" name="AutoShape 100">
                <a:extLst>
                  <a:ext uri="{FF2B5EF4-FFF2-40B4-BE49-F238E27FC236}">
                    <a16:creationId xmlns:a16="http://schemas.microsoft.com/office/drawing/2014/main" id="{D598EF52-BFC3-F3E8-F3F6-7C70E92D21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5" name="AutoShape 101">
                <a:extLst>
                  <a:ext uri="{FF2B5EF4-FFF2-40B4-BE49-F238E27FC236}">
                    <a16:creationId xmlns:a16="http://schemas.microsoft.com/office/drawing/2014/main" id="{55643784-6082-D82E-D954-BAA6EB4D5B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6" name="AutoShape 102">
                <a:extLst>
                  <a:ext uri="{FF2B5EF4-FFF2-40B4-BE49-F238E27FC236}">
                    <a16:creationId xmlns:a16="http://schemas.microsoft.com/office/drawing/2014/main" id="{1BF85EB7-0FD5-9FC2-69D2-04EAA7C990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7" name="AutoShape 103">
                <a:extLst>
                  <a:ext uri="{FF2B5EF4-FFF2-40B4-BE49-F238E27FC236}">
                    <a16:creationId xmlns:a16="http://schemas.microsoft.com/office/drawing/2014/main" id="{E68313C4-13FC-1FE2-BAB9-292EA1FBDD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8" name="AutoShape 104">
                <a:extLst>
                  <a:ext uri="{FF2B5EF4-FFF2-40B4-BE49-F238E27FC236}">
                    <a16:creationId xmlns:a16="http://schemas.microsoft.com/office/drawing/2014/main" id="{C6E22B00-9DFE-937F-702B-31E4EB7CFC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9" name="AutoShape 105">
                <a:extLst>
                  <a:ext uri="{FF2B5EF4-FFF2-40B4-BE49-F238E27FC236}">
                    <a16:creationId xmlns:a16="http://schemas.microsoft.com/office/drawing/2014/main" id="{D6C47902-BC1B-6571-B88C-613A9B6A8D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0" name="AutoShape 106">
                <a:extLst>
                  <a:ext uri="{FF2B5EF4-FFF2-40B4-BE49-F238E27FC236}">
                    <a16:creationId xmlns:a16="http://schemas.microsoft.com/office/drawing/2014/main" id="{4314B2E4-6198-835F-9D2E-0F74B4BCCA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1" name="AutoShape 107">
                <a:extLst>
                  <a:ext uri="{FF2B5EF4-FFF2-40B4-BE49-F238E27FC236}">
                    <a16:creationId xmlns:a16="http://schemas.microsoft.com/office/drawing/2014/main" id="{54952EA3-6C73-80FA-9162-297E97199A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2" name="AutoShape 108">
                <a:extLst>
                  <a:ext uri="{FF2B5EF4-FFF2-40B4-BE49-F238E27FC236}">
                    <a16:creationId xmlns:a16="http://schemas.microsoft.com/office/drawing/2014/main" id="{8842149B-F704-9F96-7652-0210D27091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3" name="AutoShape 109">
                <a:extLst>
                  <a:ext uri="{FF2B5EF4-FFF2-40B4-BE49-F238E27FC236}">
                    <a16:creationId xmlns:a16="http://schemas.microsoft.com/office/drawing/2014/main" id="{21CB962B-B00D-EC7D-7C3D-FBD5455E52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4" name="AutoShape 110">
                <a:extLst>
                  <a:ext uri="{FF2B5EF4-FFF2-40B4-BE49-F238E27FC236}">
                    <a16:creationId xmlns:a16="http://schemas.microsoft.com/office/drawing/2014/main" id="{CE14C45C-54EE-9069-A007-F351C9D99A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5" name="AutoShape 111">
                <a:extLst>
                  <a:ext uri="{FF2B5EF4-FFF2-40B4-BE49-F238E27FC236}">
                    <a16:creationId xmlns:a16="http://schemas.microsoft.com/office/drawing/2014/main" id="{90418857-FD61-6527-1454-D57B2DB5B4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6" name="AutoShape 112">
                <a:extLst>
                  <a:ext uri="{FF2B5EF4-FFF2-40B4-BE49-F238E27FC236}">
                    <a16:creationId xmlns:a16="http://schemas.microsoft.com/office/drawing/2014/main" id="{A4107D56-87AD-93C5-C7AE-DC565398AC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7" name="AutoShape 113">
                <a:extLst>
                  <a:ext uri="{FF2B5EF4-FFF2-40B4-BE49-F238E27FC236}">
                    <a16:creationId xmlns:a16="http://schemas.microsoft.com/office/drawing/2014/main" id="{9C30980A-7ACF-64F0-F2F5-1181105917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8" name="AutoShape 114">
                <a:extLst>
                  <a:ext uri="{FF2B5EF4-FFF2-40B4-BE49-F238E27FC236}">
                    <a16:creationId xmlns:a16="http://schemas.microsoft.com/office/drawing/2014/main" id="{6B72D88D-3B92-99E3-F750-5882A0B338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9" name="AutoShape 115">
                <a:extLst>
                  <a:ext uri="{FF2B5EF4-FFF2-40B4-BE49-F238E27FC236}">
                    <a16:creationId xmlns:a16="http://schemas.microsoft.com/office/drawing/2014/main" id="{475718E2-A250-1FC8-EB43-DB7303B22A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0" name="AutoShape 116">
                <a:extLst>
                  <a:ext uri="{FF2B5EF4-FFF2-40B4-BE49-F238E27FC236}">
                    <a16:creationId xmlns:a16="http://schemas.microsoft.com/office/drawing/2014/main" id="{CF1B1276-1459-6A05-5D10-8F8F0B6CA4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1" name="AutoShape 117">
                <a:extLst>
                  <a:ext uri="{FF2B5EF4-FFF2-40B4-BE49-F238E27FC236}">
                    <a16:creationId xmlns:a16="http://schemas.microsoft.com/office/drawing/2014/main" id="{9442091D-B53C-A419-16B1-7478A31DC9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2" name="AutoShape 118">
                <a:extLst>
                  <a:ext uri="{FF2B5EF4-FFF2-40B4-BE49-F238E27FC236}">
                    <a16:creationId xmlns:a16="http://schemas.microsoft.com/office/drawing/2014/main" id="{00CC4976-56DD-36FC-115B-1B3046F453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77" name="Group 153">
              <a:extLst>
                <a:ext uri="{FF2B5EF4-FFF2-40B4-BE49-F238E27FC236}">
                  <a16:creationId xmlns:a16="http://schemas.microsoft.com/office/drawing/2014/main" id="{41BE8928-7E18-53CB-8C36-44293F1A3A0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>
                <a:extLst>
                  <a:ext uri="{FF2B5EF4-FFF2-40B4-BE49-F238E27FC236}">
                    <a16:creationId xmlns:a16="http://schemas.microsoft.com/office/drawing/2014/main" id="{43B0C01C-8EF3-8861-86AF-9C38C7A860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5" name="AutoShape 121">
                <a:extLst>
                  <a:ext uri="{FF2B5EF4-FFF2-40B4-BE49-F238E27FC236}">
                    <a16:creationId xmlns:a16="http://schemas.microsoft.com/office/drawing/2014/main" id="{5497B6AA-4639-16E4-9839-AEF3BACE5A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6" name="AutoShape 122">
                <a:extLst>
                  <a:ext uri="{FF2B5EF4-FFF2-40B4-BE49-F238E27FC236}">
                    <a16:creationId xmlns:a16="http://schemas.microsoft.com/office/drawing/2014/main" id="{2735778A-B5D4-495A-5904-24DF8A5BC3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7" name="AutoShape 123">
                <a:extLst>
                  <a:ext uri="{FF2B5EF4-FFF2-40B4-BE49-F238E27FC236}">
                    <a16:creationId xmlns:a16="http://schemas.microsoft.com/office/drawing/2014/main" id="{40571797-764F-67DA-EBE7-56E71D270E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8" name="AutoShape 124">
                <a:extLst>
                  <a:ext uri="{FF2B5EF4-FFF2-40B4-BE49-F238E27FC236}">
                    <a16:creationId xmlns:a16="http://schemas.microsoft.com/office/drawing/2014/main" id="{A29BFE2D-C120-6E1B-ADA6-AC4AEF893E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9" name="AutoShape 125">
                <a:extLst>
                  <a:ext uri="{FF2B5EF4-FFF2-40B4-BE49-F238E27FC236}">
                    <a16:creationId xmlns:a16="http://schemas.microsoft.com/office/drawing/2014/main" id="{9A436ABC-8E5C-1D87-04FD-26B5018CC9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0" name="AutoShape 126">
                <a:extLst>
                  <a:ext uri="{FF2B5EF4-FFF2-40B4-BE49-F238E27FC236}">
                    <a16:creationId xmlns:a16="http://schemas.microsoft.com/office/drawing/2014/main" id="{0547E038-C21F-BD37-1C9F-8923E63435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>
                <a:extLst>
                  <a:ext uri="{FF2B5EF4-FFF2-40B4-BE49-F238E27FC236}">
                    <a16:creationId xmlns:a16="http://schemas.microsoft.com/office/drawing/2014/main" id="{39277F82-A9A1-BE7B-57D6-D51B49E8E1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2" name="AutoShape 128">
                <a:extLst>
                  <a:ext uri="{FF2B5EF4-FFF2-40B4-BE49-F238E27FC236}">
                    <a16:creationId xmlns:a16="http://schemas.microsoft.com/office/drawing/2014/main" id="{BA3005E9-210A-0B3B-3718-3C8F4A3C2D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3" name="AutoShape 129">
                <a:extLst>
                  <a:ext uri="{FF2B5EF4-FFF2-40B4-BE49-F238E27FC236}">
                    <a16:creationId xmlns:a16="http://schemas.microsoft.com/office/drawing/2014/main" id="{479F08BA-745C-3E3B-8B3E-2FB673AEBA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4" name="AutoShape 130">
                <a:extLst>
                  <a:ext uri="{FF2B5EF4-FFF2-40B4-BE49-F238E27FC236}">
                    <a16:creationId xmlns:a16="http://schemas.microsoft.com/office/drawing/2014/main" id="{199CF7CD-2608-1DD5-4797-954C5122C5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5" name="AutoShape 131">
                <a:extLst>
                  <a:ext uri="{FF2B5EF4-FFF2-40B4-BE49-F238E27FC236}">
                    <a16:creationId xmlns:a16="http://schemas.microsoft.com/office/drawing/2014/main" id="{54F65C04-BC92-411E-DD21-0BF748FD20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6" name="AutoShape 132">
                <a:extLst>
                  <a:ext uri="{FF2B5EF4-FFF2-40B4-BE49-F238E27FC236}">
                    <a16:creationId xmlns:a16="http://schemas.microsoft.com/office/drawing/2014/main" id="{FCB393AA-9310-A374-38FC-F9E6C9F30A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7" name="AutoShape 133">
                <a:extLst>
                  <a:ext uri="{FF2B5EF4-FFF2-40B4-BE49-F238E27FC236}">
                    <a16:creationId xmlns:a16="http://schemas.microsoft.com/office/drawing/2014/main" id="{0976B868-B5B5-F451-FB6F-48F77CF773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8" name="AutoShape 134">
                <a:extLst>
                  <a:ext uri="{FF2B5EF4-FFF2-40B4-BE49-F238E27FC236}">
                    <a16:creationId xmlns:a16="http://schemas.microsoft.com/office/drawing/2014/main" id="{5B98F78B-E226-E8DF-E4C6-0529EB5CB5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9" name="AutoShape 135">
                <a:extLst>
                  <a:ext uri="{FF2B5EF4-FFF2-40B4-BE49-F238E27FC236}">
                    <a16:creationId xmlns:a16="http://schemas.microsoft.com/office/drawing/2014/main" id="{A557A63E-CF86-7819-292D-412794FD12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0" name="AutoShape 136">
                <a:extLst>
                  <a:ext uri="{FF2B5EF4-FFF2-40B4-BE49-F238E27FC236}">
                    <a16:creationId xmlns:a16="http://schemas.microsoft.com/office/drawing/2014/main" id="{2086EDA5-97AE-7C20-34FC-365E37E24A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1" name="AutoShape 137">
                <a:extLst>
                  <a:ext uri="{FF2B5EF4-FFF2-40B4-BE49-F238E27FC236}">
                    <a16:creationId xmlns:a16="http://schemas.microsoft.com/office/drawing/2014/main" id="{0A757927-737A-0F50-1255-66E74DB955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2" name="AutoShape 138">
                <a:extLst>
                  <a:ext uri="{FF2B5EF4-FFF2-40B4-BE49-F238E27FC236}">
                    <a16:creationId xmlns:a16="http://schemas.microsoft.com/office/drawing/2014/main" id="{53E421AE-345D-B7A5-E17D-04601AE780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3" name="AutoShape 139">
                <a:extLst>
                  <a:ext uri="{FF2B5EF4-FFF2-40B4-BE49-F238E27FC236}">
                    <a16:creationId xmlns:a16="http://schemas.microsoft.com/office/drawing/2014/main" id="{607B84C6-8C48-3DCC-AB0E-11ECC25625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4" name="AutoShape 140">
                <a:extLst>
                  <a:ext uri="{FF2B5EF4-FFF2-40B4-BE49-F238E27FC236}">
                    <a16:creationId xmlns:a16="http://schemas.microsoft.com/office/drawing/2014/main" id="{FC00B05B-5D21-E3A1-4335-E1A22D0C2B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5" name="AutoShape 141">
                <a:extLst>
                  <a:ext uri="{FF2B5EF4-FFF2-40B4-BE49-F238E27FC236}">
                    <a16:creationId xmlns:a16="http://schemas.microsoft.com/office/drawing/2014/main" id="{FB778ABD-A2CF-D4BB-13BC-4111386335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6" name="AutoShape 142">
                <a:extLst>
                  <a:ext uri="{FF2B5EF4-FFF2-40B4-BE49-F238E27FC236}">
                    <a16:creationId xmlns:a16="http://schemas.microsoft.com/office/drawing/2014/main" id="{EFD7ABE4-DB00-CB24-6B0E-522C3851A0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7" name="AutoShape 143">
                <a:extLst>
                  <a:ext uri="{FF2B5EF4-FFF2-40B4-BE49-F238E27FC236}">
                    <a16:creationId xmlns:a16="http://schemas.microsoft.com/office/drawing/2014/main" id="{BF44B6C8-835D-7E64-07DA-958DA4D065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8" name="AutoShape 144">
                <a:extLst>
                  <a:ext uri="{FF2B5EF4-FFF2-40B4-BE49-F238E27FC236}">
                    <a16:creationId xmlns:a16="http://schemas.microsoft.com/office/drawing/2014/main" id="{782D121C-AEB4-1C2A-A363-55D0EDF099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9" name="AutoShape 145">
                <a:extLst>
                  <a:ext uri="{FF2B5EF4-FFF2-40B4-BE49-F238E27FC236}">
                    <a16:creationId xmlns:a16="http://schemas.microsoft.com/office/drawing/2014/main" id="{01ADCF05-0AE1-AC48-943E-878CBAAB66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0" name="AutoShape 146">
                <a:extLst>
                  <a:ext uri="{FF2B5EF4-FFF2-40B4-BE49-F238E27FC236}">
                    <a16:creationId xmlns:a16="http://schemas.microsoft.com/office/drawing/2014/main" id="{BD468591-3EF6-4196-B067-8F1220ABA2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1" name="AutoShape 147">
                <a:extLst>
                  <a:ext uri="{FF2B5EF4-FFF2-40B4-BE49-F238E27FC236}">
                    <a16:creationId xmlns:a16="http://schemas.microsoft.com/office/drawing/2014/main" id="{5B408BF8-936B-FF4A-EF2F-716C6E099E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2" name="AutoShape 148">
                <a:extLst>
                  <a:ext uri="{FF2B5EF4-FFF2-40B4-BE49-F238E27FC236}">
                    <a16:creationId xmlns:a16="http://schemas.microsoft.com/office/drawing/2014/main" id="{2A9B656C-209A-C431-D410-2D8DFAF0BB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3" name="AutoShape 149">
                <a:extLst>
                  <a:ext uri="{FF2B5EF4-FFF2-40B4-BE49-F238E27FC236}">
                    <a16:creationId xmlns:a16="http://schemas.microsoft.com/office/drawing/2014/main" id="{E87AEFE9-C285-E8CA-248B-14F97FAC06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4" name="Rectangle 150">
                <a:extLst>
                  <a:ext uri="{FF2B5EF4-FFF2-40B4-BE49-F238E27FC236}">
                    <a16:creationId xmlns:a16="http://schemas.microsoft.com/office/drawing/2014/main" id="{C984E17D-711E-2007-14B7-3FF571114F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5" name="AutoShape 151">
                <a:extLst>
                  <a:ext uri="{FF2B5EF4-FFF2-40B4-BE49-F238E27FC236}">
                    <a16:creationId xmlns:a16="http://schemas.microsoft.com/office/drawing/2014/main" id="{C38B2BF6-BFD3-0FD5-E74B-0C628500C5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6" name="AutoShape 152">
                <a:extLst>
                  <a:ext uri="{FF2B5EF4-FFF2-40B4-BE49-F238E27FC236}">
                    <a16:creationId xmlns:a16="http://schemas.microsoft.com/office/drawing/2014/main" id="{62D4AB6C-5581-E9FC-14B9-D047717402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</p:grpSp>
      <p:sp>
        <p:nvSpPr>
          <p:cNvPr id="1179" name="Rectangle 155">
            <a:extLst>
              <a:ext uri="{FF2B5EF4-FFF2-40B4-BE49-F238E27FC236}">
                <a16:creationId xmlns:a16="http://schemas.microsoft.com/office/drawing/2014/main" id="{E74C2A51-6210-3798-8EED-23441972DB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 style du titre du masque</a:t>
            </a:r>
          </a:p>
        </p:txBody>
      </p:sp>
      <p:sp>
        <p:nvSpPr>
          <p:cNvPr id="1180" name="Rectangle 156">
            <a:extLst>
              <a:ext uri="{FF2B5EF4-FFF2-40B4-BE49-F238E27FC236}">
                <a16:creationId xmlns:a16="http://schemas.microsoft.com/office/drawing/2014/main" id="{D986A8B9-377A-07BC-8760-2ECE77F9E5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les styles du texte du masque</a:t>
            </a:r>
          </a:p>
          <a:p>
            <a:pPr lvl="1"/>
            <a:r>
              <a:rPr lang="en-US" altLang="fr-FR"/>
              <a:t>Deuxième niveau</a:t>
            </a:r>
          </a:p>
          <a:p>
            <a:pPr lvl="2"/>
            <a:r>
              <a:rPr lang="en-US" altLang="fr-FR"/>
              <a:t>Troisième niveau</a:t>
            </a:r>
          </a:p>
          <a:p>
            <a:pPr lvl="3"/>
            <a:r>
              <a:rPr lang="en-US" altLang="fr-FR"/>
              <a:t>Quatrième niveau</a:t>
            </a:r>
          </a:p>
          <a:p>
            <a:pPr lvl="4"/>
            <a:r>
              <a:rPr lang="en-US" altLang="fr-FR"/>
              <a:t>Cinquième niveau</a:t>
            </a:r>
          </a:p>
        </p:txBody>
      </p:sp>
      <p:sp>
        <p:nvSpPr>
          <p:cNvPr id="1181" name="Rectangle 157">
            <a:extLst>
              <a:ext uri="{FF2B5EF4-FFF2-40B4-BE49-F238E27FC236}">
                <a16:creationId xmlns:a16="http://schemas.microsoft.com/office/drawing/2014/main" id="{B8FF6065-7AB2-BFC7-644D-F47422646AC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172200"/>
            <a:ext cx="2540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6E9CE614-6172-4A36-9B82-A1A704B3CAB9}" type="datetimeFigureOut">
              <a:rPr lang="fr-FR" smtClean="0"/>
              <a:t>19/02/2024</a:t>
            </a:fld>
            <a:endParaRPr lang="fr-FR"/>
          </a:p>
        </p:txBody>
      </p:sp>
      <p:sp>
        <p:nvSpPr>
          <p:cNvPr id="1182" name="Rectangle 158">
            <a:extLst>
              <a:ext uri="{FF2B5EF4-FFF2-40B4-BE49-F238E27FC236}">
                <a16:creationId xmlns:a16="http://schemas.microsoft.com/office/drawing/2014/main" id="{24794B82-8516-D27A-1E7E-C784EFF0CBE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172200"/>
            <a:ext cx="2540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FA9FECD-111A-444B-9AA1-C8014ABE72F6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>
            <a:extLst>
              <a:ext uri="{FF2B5EF4-FFF2-40B4-BE49-F238E27FC236}">
                <a16:creationId xmlns:a16="http://schemas.microsoft.com/office/drawing/2014/main" id="{8F4E4EA2-6BCB-84FF-0497-BD0337C3A9D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172200"/>
            <a:ext cx="3860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765309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9C7533-BB7A-E3AC-AB6D-D95B1C17B68C}"/>
              </a:ext>
            </a:extLst>
          </p:cNvPr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D7BBF35-4B7D-A40E-9150-9ADE218A89EC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BD86A2C-699E-3C8E-857E-4B68276F8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124744"/>
            <a:ext cx="6860831" cy="511419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98298C8-F8EF-0826-C009-13C34623F205}"/>
              </a:ext>
            </a:extLst>
          </p:cNvPr>
          <p:cNvSpPr/>
          <p:nvPr/>
        </p:nvSpPr>
        <p:spPr>
          <a:xfrm>
            <a:off x="1703512" y="404664"/>
            <a:ext cx="800902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HUMOUR CH’TI N°03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5FC041AA-697E-C3B3-8B3D-64B20E6299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730" y="4924425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088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 loop="1">
            <p:snd r:embed="rId2" name="Bienvenue chez les Chtis - Générique début (bande originale du film composée par Philippe Rombi).wav"/>
          </p:stSnd>
        </p:sndAc>
      </p:transition>
    </mc:Choice>
    <mc:Fallback xmlns="">
      <p:transition spd="slow">
        <p:fade/>
        <p:sndAc>
          <p:stSnd loop="1">
            <p:snd r:embed="rId5" name="Bienvenue chez les Chtis - Générique début (bande originale du film composée par Philippe Rombi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C2BC25-02B1-C2D6-BC16-79BE13831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4642AF-A73E-FEB3-FD2C-85AAC327F6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710045"/>
            <a:ext cx="7906213" cy="5486400"/>
          </a:xfrm>
        </p:spPr>
      </p:pic>
    </p:spTree>
    <p:extLst>
      <p:ext uri="{BB962C8B-B14F-4D97-AF65-F5344CB8AC3E}">
        <p14:creationId xmlns:p14="http://schemas.microsoft.com/office/powerpoint/2010/main" val="663678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B3776B-A81D-BBA0-0CEC-578B143A7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3634C8-9CFB-2F2C-1697-69072B5E60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408094"/>
            <a:ext cx="6826904" cy="6041811"/>
          </a:xfrm>
        </p:spPr>
      </p:pic>
    </p:spTree>
    <p:extLst>
      <p:ext uri="{BB962C8B-B14F-4D97-AF65-F5344CB8AC3E}">
        <p14:creationId xmlns:p14="http://schemas.microsoft.com/office/powerpoint/2010/main" val="510461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254EBD-7A77-B660-8D32-21EE3221D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66D40C-C5B8-DDA6-DD3C-411CCD666E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795" y="404664"/>
            <a:ext cx="4425405" cy="6125860"/>
          </a:xfrm>
        </p:spPr>
      </p:pic>
    </p:spTree>
    <p:extLst>
      <p:ext uri="{BB962C8B-B14F-4D97-AF65-F5344CB8AC3E}">
        <p14:creationId xmlns:p14="http://schemas.microsoft.com/office/powerpoint/2010/main" val="2143761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3610EC-537D-B0D9-06C8-69B544337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AA6319-6328-EBF3-A9C7-DCF3CB505A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624749"/>
            <a:ext cx="6767961" cy="5718928"/>
          </a:xfrm>
        </p:spPr>
      </p:pic>
    </p:spTree>
    <p:extLst>
      <p:ext uri="{BB962C8B-B14F-4D97-AF65-F5344CB8AC3E}">
        <p14:creationId xmlns:p14="http://schemas.microsoft.com/office/powerpoint/2010/main" val="3169999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F513E7-E7A0-7E5E-F066-68517DBC9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15B64D-B222-C31E-36BC-90B0F7B0BB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583913"/>
            <a:ext cx="7114594" cy="5964402"/>
          </a:xfrm>
        </p:spPr>
      </p:pic>
    </p:spTree>
    <p:extLst>
      <p:ext uri="{BB962C8B-B14F-4D97-AF65-F5344CB8AC3E}">
        <p14:creationId xmlns:p14="http://schemas.microsoft.com/office/powerpoint/2010/main" val="1472705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3FE3BF-D15E-EFF6-FF90-4B6047FF4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C89C12-451E-4A29-7253-14259C3DFB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103" y="404664"/>
            <a:ext cx="4259273" cy="6048672"/>
          </a:xfrm>
        </p:spPr>
      </p:pic>
    </p:spTree>
    <p:extLst>
      <p:ext uri="{BB962C8B-B14F-4D97-AF65-F5344CB8AC3E}">
        <p14:creationId xmlns:p14="http://schemas.microsoft.com/office/powerpoint/2010/main" val="1751119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37C817-ECD6-DC59-BBB3-60CB6F624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6C84E5-AAA6-4F9C-B819-A405154476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662" y="332655"/>
            <a:ext cx="4435538" cy="6237475"/>
          </a:xfrm>
        </p:spPr>
      </p:pic>
    </p:spTree>
    <p:extLst>
      <p:ext uri="{BB962C8B-B14F-4D97-AF65-F5344CB8AC3E}">
        <p14:creationId xmlns:p14="http://schemas.microsoft.com/office/powerpoint/2010/main" val="2459470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9CC1A9-EE6A-FA78-87A5-1C4E812D4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481C69-4877-B633-4904-A06EF358C3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764704"/>
            <a:ext cx="7594191" cy="5328591"/>
          </a:xfrm>
        </p:spPr>
      </p:pic>
    </p:spTree>
    <p:extLst>
      <p:ext uri="{BB962C8B-B14F-4D97-AF65-F5344CB8AC3E}">
        <p14:creationId xmlns:p14="http://schemas.microsoft.com/office/powerpoint/2010/main" val="4081423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24D33E-B36F-5B1E-E5C2-EEF64C36B4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035F80-8A04-693F-63D4-14C6F3E724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966" y="332655"/>
            <a:ext cx="4181218" cy="6136693"/>
          </a:xfrm>
        </p:spPr>
      </p:pic>
    </p:spTree>
    <p:extLst>
      <p:ext uri="{BB962C8B-B14F-4D97-AF65-F5344CB8AC3E}">
        <p14:creationId xmlns:p14="http://schemas.microsoft.com/office/powerpoint/2010/main" val="244060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044957-4CF3-7B20-CF5D-F7511D57E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01D2AD-18AE-55F7-937B-823A8C58EE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739421"/>
            <a:ext cx="7625884" cy="5486400"/>
          </a:xfrm>
        </p:spPr>
      </p:pic>
    </p:spTree>
    <p:extLst>
      <p:ext uri="{BB962C8B-B14F-4D97-AF65-F5344CB8AC3E}">
        <p14:creationId xmlns:p14="http://schemas.microsoft.com/office/powerpoint/2010/main" val="4132301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7BD4B0-3385-52D0-17B1-2B5678698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4392D4-3993-05A8-C66A-4830789FDE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286249"/>
            <a:ext cx="5790146" cy="6285501"/>
          </a:xfrm>
        </p:spPr>
      </p:pic>
    </p:spTree>
    <p:extLst>
      <p:ext uri="{BB962C8B-B14F-4D97-AF65-F5344CB8AC3E}">
        <p14:creationId xmlns:p14="http://schemas.microsoft.com/office/powerpoint/2010/main" val="1402695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0177B7-AD38-3606-36DF-142C4CE84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ACD4A9-FF73-7177-0343-DA53755479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414048"/>
            <a:ext cx="7917040" cy="6029903"/>
          </a:xfrm>
        </p:spPr>
      </p:pic>
    </p:spTree>
    <p:extLst>
      <p:ext uri="{BB962C8B-B14F-4D97-AF65-F5344CB8AC3E}">
        <p14:creationId xmlns:p14="http://schemas.microsoft.com/office/powerpoint/2010/main" val="3629336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D4838D-CC2C-7846-16C7-CCAFAB74D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494DC6-60AF-878E-4673-95208F7C25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342467"/>
            <a:ext cx="4392487" cy="6093623"/>
          </a:xfrm>
        </p:spPr>
      </p:pic>
    </p:spTree>
    <p:extLst>
      <p:ext uri="{BB962C8B-B14F-4D97-AF65-F5344CB8AC3E}">
        <p14:creationId xmlns:p14="http://schemas.microsoft.com/office/powerpoint/2010/main" val="828275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8AA087-7335-AB4A-E57D-567C22986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22D6E6-01B1-06E0-3F6A-D072A6AF79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832" y="332655"/>
            <a:ext cx="5076391" cy="6147645"/>
          </a:xfrm>
        </p:spPr>
      </p:pic>
    </p:spTree>
    <p:extLst>
      <p:ext uri="{BB962C8B-B14F-4D97-AF65-F5344CB8AC3E}">
        <p14:creationId xmlns:p14="http://schemas.microsoft.com/office/powerpoint/2010/main" val="3018550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26C86C-CEB1-5DB4-494E-DB699EE06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06516F-3DF7-D4B1-012C-28E6E62977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201" y="332655"/>
            <a:ext cx="5828055" cy="6129307"/>
          </a:xfrm>
        </p:spPr>
      </p:pic>
    </p:spTree>
    <p:extLst>
      <p:ext uri="{BB962C8B-B14F-4D97-AF65-F5344CB8AC3E}">
        <p14:creationId xmlns:p14="http://schemas.microsoft.com/office/powerpoint/2010/main" val="1985247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2E2F49-4467-D50D-046D-9DF60A9AD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2C3D2A-756D-F2E2-D54D-4984D9EB44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352920"/>
            <a:ext cx="5981265" cy="6152159"/>
          </a:xfrm>
        </p:spPr>
      </p:pic>
    </p:spTree>
    <p:extLst>
      <p:ext uri="{BB962C8B-B14F-4D97-AF65-F5344CB8AC3E}">
        <p14:creationId xmlns:p14="http://schemas.microsoft.com/office/powerpoint/2010/main" val="4141424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AA4B5B-38CD-0597-BD91-CEAF5B13D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FC60F9-9BF8-74E2-1C92-2D52BF46B7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532512"/>
            <a:ext cx="8117034" cy="5792975"/>
          </a:xfrm>
        </p:spPr>
      </p:pic>
    </p:spTree>
    <p:extLst>
      <p:ext uri="{BB962C8B-B14F-4D97-AF65-F5344CB8AC3E}">
        <p14:creationId xmlns:p14="http://schemas.microsoft.com/office/powerpoint/2010/main" val="1007679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883BD0-9981-111F-9820-9AAD3884B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F0CFDA-AC45-A6C5-CE6D-E6A1CC1759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082617"/>
            <a:ext cx="8942274" cy="5155780"/>
          </a:xfrm>
        </p:spPr>
      </p:pic>
    </p:spTree>
    <p:extLst>
      <p:ext uri="{BB962C8B-B14F-4D97-AF65-F5344CB8AC3E}">
        <p14:creationId xmlns:p14="http://schemas.microsoft.com/office/powerpoint/2010/main" val="3742721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FDD574-2F10-A26F-254F-E9B2478BE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1EBC2D-C2E1-B47D-F9AE-1E994BCA9E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418225"/>
            <a:ext cx="6355439" cy="6021549"/>
          </a:xfrm>
        </p:spPr>
      </p:pic>
    </p:spTree>
    <p:extLst>
      <p:ext uri="{BB962C8B-B14F-4D97-AF65-F5344CB8AC3E}">
        <p14:creationId xmlns:p14="http://schemas.microsoft.com/office/powerpoint/2010/main" val="259235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523C1D-9DB0-1242-C3DE-9FA877497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1AE9CD-EBCA-E9CF-FB96-0209E9422A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499970"/>
            <a:ext cx="8563636" cy="5858059"/>
          </a:xfrm>
        </p:spPr>
      </p:pic>
    </p:spTree>
    <p:extLst>
      <p:ext uri="{BB962C8B-B14F-4D97-AF65-F5344CB8AC3E}">
        <p14:creationId xmlns:p14="http://schemas.microsoft.com/office/powerpoint/2010/main" val="2647192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F4B9EB-5E4F-DE34-C684-602DCCE69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56BDF6-27F8-7429-74E8-D25BEFE15B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622564"/>
            <a:ext cx="7872955" cy="5776043"/>
          </a:xfrm>
        </p:spPr>
      </p:pic>
    </p:spTree>
    <p:extLst>
      <p:ext uri="{BB962C8B-B14F-4D97-AF65-F5344CB8AC3E}">
        <p14:creationId xmlns:p14="http://schemas.microsoft.com/office/powerpoint/2010/main" val="3987339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74447A-2C6B-8DD2-2627-CF46A3861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7CD7B6-A4A8-6B8E-275D-C16505BB38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486787"/>
            <a:ext cx="7609172" cy="5884426"/>
          </a:xfrm>
        </p:spPr>
      </p:pic>
    </p:spTree>
    <p:extLst>
      <p:ext uri="{BB962C8B-B14F-4D97-AF65-F5344CB8AC3E}">
        <p14:creationId xmlns:p14="http://schemas.microsoft.com/office/powerpoint/2010/main" val="2649048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013A46-4ABB-27C6-4CA0-130EDE482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41A90B-3BBD-D133-2C0A-482C5E3241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341" y="601277"/>
            <a:ext cx="8795317" cy="5486400"/>
          </a:xfrm>
        </p:spPr>
      </p:pic>
    </p:spTree>
    <p:extLst>
      <p:ext uri="{BB962C8B-B14F-4D97-AF65-F5344CB8AC3E}">
        <p14:creationId xmlns:p14="http://schemas.microsoft.com/office/powerpoint/2010/main" val="298018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9205C6-B766-8044-9598-D9AE76CC9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A29446-4D48-78BA-AC4D-C2D8504521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765448"/>
            <a:ext cx="10270042" cy="5327104"/>
          </a:xfrm>
        </p:spPr>
      </p:pic>
    </p:spTree>
    <p:extLst>
      <p:ext uri="{BB962C8B-B14F-4D97-AF65-F5344CB8AC3E}">
        <p14:creationId xmlns:p14="http://schemas.microsoft.com/office/powerpoint/2010/main" val="1381517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E54890-AF34-CBBB-41AC-BE47C5221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71587A-7DFA-FB8F-988B-EAA13D97ED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426" y="476671"/>
            <a:ext cx="6634869" cy="5952019"/>
          </a:xfrm>
        </p:spPr>
      </p:pic>
    </p:spTree>
    <p:extLst>
      <p:ext uri="{BB962C8B-B14F-4D97-AF65-F5344CB8AC3E}">
        <p14:creationId xmlns:p14="http://schemas.microsoft.com/office/powerpoint/2010/main" val="3766461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40D990-79BF-CCF4-4A81-005A96ED9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A70AEE-37A8-8067-DB84-56EC12D3F1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260" y="404664"/>
            <a:ext cx="5405980" cy="6052544"/>
          </a:xfrm>
        </p:spPr>
      </p:pic>
    </p:spTree>
    <p:extLst>
      <p:ext uri="{BB962C8B-B14F-4D97-AF65-F5344CB8AC3E}">
        <p14:creationId xmlns:p14="http://schemas.microsoft.com/office/powerpoint/2010/main" val="1793458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30E07A-0CA3-2C30-B93E-C137120FA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762E1B-0B36-BE1D-977A-718AA47A99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148" y="485056"/>
            <a:ext cx="5348066" cy="5968280"/>
          </a:xfrm>
        </p:spPr>
      </p:pic>
    </p:spTree>
    <p:extLst>
      <p:ext uri="{BB962C8B-B14F-4D97-AF65-F5344CB8AC3E}">
        <p14:creationId xmlns:p14="http://schemas.microsoft.com/office/powerpoint/2010/main" val="2874118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49F511-BFA8-AB2E-172C-8EFE3D055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92C6C8-C7DD-0446-83FC-600E90D9B1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144" y="332656"/>
            <a:ext cx="5335096" cy="6227548"/>
          </a:xfrm>
        </p:spPr>
      </p:pic>
    </p:spTree>
    <p:extLst>
      <p:ext uri="{BB962C8B-B14F-4D97-AF65-F5344CB8AC3E}">
        <p14:creationId xmlns:p14="http://schemas.microsoft.com/office/powerpoint/2010/main" val="2466062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7AEAB4-D5A7-94FF-CA62-EA4B58C84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74F9DF-EA15-CCFB-E8A3-76D8B0D435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368660"/>
            <a:ext cx="5867846" cy="6120680"/>
          </a:xfrm>
        </p:spPr>
      </p:pic>
    </p:spTree>
    <p:extLst>
      <p:ext uri="{BB962C8B-B14F-4D97-AF65-F5344CB8AC3E}">
        <p14:creationId xmlns:p14="http://schemas.microsoft.com/office/powerpoint/2010/main" val="2448656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85EE51-A84D-C77B-B41F-75288B46B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80C940-A96E-353D-F758-95451FE20E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816" y="449671"/>
            <a:ext cx="2808312" cy="6085575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4714FCCA-5167-8E89-DB8F-9C77A552F9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416" y="5095832"/>
            <a:ext cx="1134421" cy="920502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ADAED5E-D062-1A18-0A5D-ABEA31CFE2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592" y="5327898"/>
            <a:ext cx="1625871" cy="920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02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47</TotalTime>
  <Words>5</Words>
  <Application>Microsoft Office PowerPoint</Application>
  <PresentationFormat>Grand écran</PresentationFormat>
  <Paragraphs>1</Paragraphs>
  <Slides>31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N°03 - JLB</dc:title>
  <dc:creator>Perroquet34740</dc:creator>
  <cp:lastModifiedBy>jean-louis BEYAERT</cp:lastModifiedBy>
  <cp:revision>6</cp:revision>
  <dcterms:created xsi:type="dcterms:W3CDTF">2024-01-29T19:26:44Z</dcterms:created>
  <dcterms:modified xsi:type="dcterms:W3CDTF">2024-02-19T16:52:49Z</dcterms:modified>
</cp:coreProperties>
</file>