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A4E70-6B4D-498C-A2C8-9DD7B48CDACC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98A4E-A573-4425-A19F-6916EB3E9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70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98A4E-A573-4425-A19F-6916EB3E9A68}" type="slidenum">
              <a:rPr lang="fr-FR" smtClean="0"/>
              <a:t>33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802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35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48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1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07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65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005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96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87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02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73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AEE6D-7522-46C8-B74F-0A6176FCC128}" type="datetimeFigureOut">
              <a:rPr lang="fr-FR" smtClean="0"/>
              <a:t>22/08/2024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84AE6-2BEB-4E4B-9922-4BC2D44CF6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8550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48F68-F7F8-4969-2631-22E68B079C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5D7BE36-9199-2F27-629F-64B58DD05E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7D8557-4AAE-B892-F83F-DEEC70592E21}"/>
              </a:ext>
            </a:extLst>
          </p:cNvPr>
          <p:cNvSpPr/>
          <p:nvPr/>
        </p:nvSpPr>
        <p:spPr>
          <a:xfrm>
            <a:off x="911424" y="620688"/>
            <a:ext cx="96803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CITATIONS &amp; REFLEXIONS N°41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F9DD4C9-7F0D-B48A-E5C4-958132DB3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296" y="1544018"/>
            <a:ext cx="3412887" cy="531398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98CD70A-B653-811F-A306-AB47420F2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349875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16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  <p:sndAc>
          <p:stSnd loop="1">
            <p:snd r:embed="rId2" name="Classique douce.wav"/>
          </p:stSnd>
        </p:sndAc>
      </p:transition>
    </mc:Choice>
    <mc:Fallback>
      <p:transition spd="slow">
        <p:wipe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E9C49-77ED-DD39-92AB-1C9C42EC7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40E244-E468-A4E4-BFEC-76FD35CE5A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81922"/>
            <a:ext cx="4357232" cy="6776078"/>
          </a:xfrm>
        </p:spPr>
      </p:pic>
    </p:spTree>
    <p:extLst>
      <p:ext uri="{BB962C8B-B14F-4D97-AF65-F5344CB8AC3E}">
        <p14:creationId xmlns:p14="http://schemas.microsoft.com/office/powerpoint/2010/main" val="143753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DF2BA-94FA-1AFC-B19E-AE63032A8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4BD1A2-EF86-8504-CFAF-9451470D3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6450" cy="6858000"/>
          </a:xfrm>
        </p:spPr>
      </p:pic>
    </p:spTree>
    <p:extLst>
      <p:ext uri="{BB962C8B-B14F-4D97-AF65-F5344CB8AC3E}">
        <p14:creationId xmlns:p14="http://schemas.microsoft.com/office/powerpoint/2010/main" val="294638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39034-EFAB-A99F-B369-88C8F2ECE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016322-6E42-0FB1-2776-78735FB54A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38829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651A5-F38C-26D3-02E5-194222574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0467F9-0581-CAC3-6DBC-52B8B29B6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344" y="0"/>
            <a:ext cx="8866072" cy="6926619"/>
          </a:xfrm>
        </p:spPr>
      </p:pic>
    </p:spTree>
    <p:extLst>
      <p:ext uri="{BB962C8B-B14F-4D97-AF65-F5344CB8AC3E}">
        <p14:creationId xmlns:p14="http://schemas.microsoft.com/office/powerpoint/2010/main" val="420583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84804-8286-C9FF-7893-CD201BEF6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37263-5E51-CCCE-FD7E-29ABBE4C1A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62" y="0"/>
            <a:ext cx="7161475" cy="8951844"/>
          </a:xfrm>
        </p:spPr>
      </p:pic>
    </p:spTree>
    <p:extLst>
      <p:ext uri="{BB962C8B-B14F-4D97-AF65-F5344CB8AC3E}">
        <p14:creationId xmlns:p14="http://schemas.microsoft.com/office/powerpoint/2010/main" val="153816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005D12-C439-EEFF-1C94-016ED9E5F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F1A655-FFF0-32A6-0555-FCB59998F5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167475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ECFC0-7FBE-94DC-6E70-9A457FD12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7F4986-18E0-4184-26F4-3B80B93E3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24" y="188640"/>
            <a:ext cx="9828804" cy="7382149"/>
          </a:xfrm>
        </p:spPr>
      </p:pic>
    </p:spTree>
    <p:extLst>
      <p:ext uri="{BB962C8B-B14F-4D97-AF65-F5344CB8AC3E}">
        <p14:creationId xmlns:p14="http://schemas.microsoft.com/office/powerpoint/2010/main" val="42502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8002C-1562-C2CE-3CD7-1C97376E5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44DB0E-7CF9-28F6-946F-AB688CBBD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1115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75475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4A588-24E6-FBF7-D8F3-C856291B3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06EAF3-C375-1F4F-3F2C-4DF5CD7052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71400"/>
            <a:ext cx="8937808" cy="7492863"/>
          </a:xfrm>
        </p:spPr>
      </p:pic>
    </p:spTree>
    <p:extLst>
      <p:ext uri="{BB962C8B-B14F-4D97-AF65-F5344CB8AC3E}">
        <p14:creationId xmlns:p14="http://schemas.microsoft.com/office/powerpoint/2010/main" val="1849381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2F9384-5CD4-5846-54DC-E0DA93D83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8AFD11-9B18-78FA-9343-E25B50821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442770" cy="6938992"/>
          </a:xfrm>
        </p:spPr>
      </p:pic>
    </p:spTree>
    <p:extLst>
      <p:ext uri="{BB962C8B-B14F-4D97-AF65-F5344CB8AC3E}">
        <p14:creationId xmlns:p14="http://schemas.microsoft.com/office/powerpoint/2010/main" val="315492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77EF89-B493-46B7-E553-BC50C7995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C2A550-C3F3-42D7-144D-7A9E561CD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358258" cy="6858572"/>
          </a:xfrm>
        </p:spPr>
      </p:pic>
    </p:spTree>
    <p:extLst>
      <p:ext uri="{BB962C8B-B14F-4D97-AF65-F5344CB8AC3E}">
        <p14:creationId xmlns:p14="http://schemas.microsoft.com/office/powerpoint/2010/main" val="290286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5577E-3C36-798C-D275-99982AE4C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14FB01-41F9-F609-7426-B025C3C6CA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158" y="-99392"/>
            <a:ext cx="8834338" cy="8290195"/>
          </a:xfrm>
        </p:spPr>
      </p:pic>
    </p:spTree>
    <p:extLst>
      <p:ext uri="{BB962C8B-B14F-4D97-AF65-F5344CB8AC3E}">
        <p14:creationId xmlns:p14="http://schemas.microsoft.com/office/powerpoint/2010/main" val="23931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56870-1D4E-E653-50D9-7980B6FDA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EA7C15-A4F4-0EE4-2CA9-8430B7FA5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115616"/>
            <a:ext cx="8904767" cy="15828821"/>
          </a:xfrm>
        </p:spPr>
      </p:pic>
    </p:spTree>
    <p:extLst>
      <p:ext uri="{BB962C8B-B14F-4D97-AF65-F5344CB8AC3E}">
        <p14:creationId xmlns:p14="http://schemas.microsoft.com/office/powerpoint/2010/main" val="398421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38233F-BAB4-2A75-BFD0-C52AC80CB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396143-4121-A96F-5E6D-5DF68D88BA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270" y="-3771800"/>
            <a:ext cx="6821460" cy="14784156"/>
          </a:xfrm>
        </p:spPr>
      </p:pic>
    </p:spTree>
    <p:extLst>
      <p:ext uri="{BB962C8B-B14F-4D97-AF65-F5344CB8AC3E}">
        <p14:creationId xmlns:p14="http://schemas.microsoft.com/office/powerpoint/2010/main" val="221906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F7A46-25C8-7FBA-3E86-8A4D50ED6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C6DE6D-AC1A-3D1F-7900-1CFD992D01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83368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E94B4-2278-C9E9-5D21-A2E040CAC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B9F573-7F4D-3E3F-34B4-CD89C50591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365125"/>
            <a:ext cx="10515600" cy="6294806"/>
          </a:xfrm>
        </p:spPr>
      </p:pic>
    </p:spTree>
    <p:extLst>
      <p:ext uri="{BB962C8B-B14F-4D97-AF65-F5344CB8AC3E}">
        <p14:creationId xmlns:p14="http://schemas.microsoft.com/office/powerpoint/2010/main" val="19751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1E33F0-7032-2B7C-E7A1-2F36A03B7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212F6D-F024-9BE7-2DF4-B8E8160AE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553" y="-2315075"/>
            <a:ext cx="9138893" cy="9156675"/>
          </a:xfrm>
        </p:spPr>
      </p:pic>
    </p:spTree>
    <p:extLst>
      <p:ext uri="{BB962C8B-B14F-4D97-AF65-F5344CB8AC3E}">
        <p14:creationId xmlns:p14="http://schemas.microsoft.com/office/powerpoint/2010/main" val="74158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297D5-9740-0DDB-2EBA-B42B90E20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D3547-2447-C66B-3624-44D6C4A16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88" y="-2907704"/>
            <a:ext cx="10639766" cy="13299709"/>
          </a:xfrm>
        </p:spPr>
      </p:pic>
    </p:spTree>
    <p:extLst>
      <p:ext uri="{BB962C8B-B14F-4D97-AF65-F5344CB8AC3E}">
        <p14:creationId xmlns:p14="http://schemas.microsoft.com/office/powerpoint/2010/main" val="420178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C61D31-B932-8FE1-B2EE-868A5FBD5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86B8AF-3A1E-6AE4-4753-0E1DBD4D9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8248"/>
            <a:ext cx="5616624" cy="7020781"/>
          </a:xfrm>
        </p:spPr>
      </p:pic>
    </p:spTree>
    <p:extLst>
      <p:ext uri="{BB962C8B-B14F-4D97-AF65-F5344CB8AC3E}">
        <p14:creationId xmlns:p14="http://schemas.microsoft.com/office/powerpoint/2010/main" val="9825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0363B7-9E38-2441-160D-F89DCB77F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BBB7B9-5388-E339-73E9-8148BCC4B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60" y="0"/>
            <a:ext cx="7687063" cy="7946542"/>
          </a:xfrm>
        </p:spPr>
      </p:pic>
    </p:spTree>
    <p:extLst>
      <p:ext uri="{BB962C8B-B14F-4D97-AF65-F5344CB8AC3E}">
        <p14:creationId xmlns:p14="http://schemas.microsoft.com/office/powerpoint/2010/main" val="1850835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70047-CAFA-F581-53DF-69BF4D006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348CC-FD38-36BC-6AB3-D1E64FACD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994" y="-747464"/>
            <a:ext cx="7111374" cy="8889218"/>
          </a:xfrm>
        </p:spPr>
      </p:pic>
    </p:spTree>
    <p:extLst>
      <p:ext uri="{BB962C8B-B14F-4D97-AF65-F5344CB8AC3E}">
        <p14:creationId xmlns:p14="http://schemas.microsoft.com/office/powerpoint/2010/main" val="358700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92E56-6FB7-0530-9399-BCA3268F1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CE2429-43BB-957B-8CE0-E648E9F580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874" y="-459432"/>
            <a:ext cx="8148565" cy="8678947"/>
          </a:xfrm>
        </p:spPr>
      </p:pic>
    </p:spTree>
    <p:extLst>
      <p:ext uri="{BB962C8B-B14F-4D97-AF65-F5344CB8AC3E}">
        <p14:creationId xmlns:p14="http://schemas.microsoft.com/office/powerpoint/2010/main" val="103824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E0197-F8F4-D954-573B-DD514EA90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3BC7D2-71EB-C8AC-1EF9-EB2FA78AA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6513403" cy="8141754"/>
          </a:xfrm>
        </p:spPr>
      </p:pic>
    </p:spTree>
    <p:extLst>
      <p:ext uri="{BB962C8B-B14F-4D97-AF65-F5344CB8AC3E}">
        <p14:creationId xmlns:p14="http://schemas.microsoft.com/office/powerpoint/2010/main" val="63284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02C40A-FAFA-7EFB-04DE-AF9658551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FADB5-8D48-1AD9-AD65-A897AEBAC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486" y="0"/>
            <a:ext cx="5802810" cy="7398007"/>
          </a:xfrm>
        </p:spPr>
      </p:pic>
    </p:spTree>
    <p:extLst>
      <p:ext uri="{BB962C8B-B14F-4D97-AF65-F5344CB8AC3E}">
        <p14:creationId xmlns:p14="http://schemas.microsoft.com/office/powerpoint/2010/main" val="25980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E4D0B7-35EE-2277-0984-98B0926AF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0145E-0105-9EA1-ACA6-52DB098695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77734"/>
            <a:ext cx="7125022" cy="7125022"/>
          </a:xfrm>
        </p:spPr>
      </p:pic>
    </p:spTree>
    <p:extLst>
      <p:ext uri="{BB962C8B-B14F-4D97-AF65-F5344CB8AC3E}">
        <p14:creationId xmlns:p14="http://schemas.microsoft.com/office/powerpoint/2010/main" val="4009236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B1081-E7CD-9FC4-98BD-8F674349A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D0A46-F4CE-AC53-3379-754680640C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9376"/>
            <a:ext cx="6952956" cy="8691197"/>
          </a:xfrm>
        </p:spPr>
      </p:pic>
    </p:spTree>
    <p:extLst>
      <p:ext uri="{BB962C8B-B14F-4D97-AF65-F5344CB8AC3E}">
        <p14:creationId xmlns:p14="http://schemas.microsoft.com/office/powerpoint/2010/main" val="318861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8498E-68C8-58F1-720E-6095B47D6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CDEEC5-2F7A-D2B0-2A14-28DCE2BD95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6336703" cy="7920880"/>
          </a:xfrm>
        </p:spPr>
      </p:pic>
    </p:spTree>
    <p:extLst>
      <p:ext uri="{BB962C8B-B14F-4D97-AF65-F5344CB8AC3E}">
        <p14:creationId xmlns:p14="http://schemas.microsoft.com/office/powerpoint/2010/main" val="415571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725E3-5295-3578-1833-450F9ED0C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7DF1C5-1915-CA4D-4CC4-0C85DA6AC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386" y="-243408"/>
            <a:ext cx="5936886" cy="7223589"/>
          </a:xfrm>
        </p:spPr>
      </p:pic>
    </p:spTree>
    <p:extLst>
      <p:ext uri="{BB962C8B-B14F-4D97-AF65-F5344CB8AC3E}">
        <p14:creationId xmlns:p14="http://schemas.microsoft.com/office/powerpoint/2010/main" val="209492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813E78-D5D8-4F57-FAE9-B9E5D5A81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A04617-54AA-358C-1FF8-E4454C6BBC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531440"/>
            <a:ext cx="7557070" cy="7557070"/>
          </a:xfrm>
        </p:spPr>
      </p:pic>
    </p:spTree>
    <p:extLst>
      <p:ext uri="{BB962C8B-B14F-4D97-AF65-F5344CB8AC3E}">
        <p14:creationId xmlns:p14="http://schemas.microsoft.com/office/powerpoint/2010/main" val="16286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A19C8-D136-B528-E2C4-7A3C63383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CD94F-D4C9-CE91-A85F-C068C59526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589" y="0"/>
            <a:ext cx="9472822" cy="8415025"/>
          </a:xfrm>
        </p:spPr>
      </p:pic>
    </p:spTree>
    <p:extLst>
      <p:ext uri="{BB962C8B-B14F-4D97-AF65-F5344CB8AC3E}">
        <p14:creationId xmlns:p14="http://schemas.microsoft.com/office/powerpoint/2010/main" val="62878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264BA1-0CB4-2E19-35F2-881679A7E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4BCE5E-BCCD-CB9D-1655-77ECD84388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230" y="-99392"/>
            <a:ext cx="6972178" cy="8664455"/>
          </a:xfrm>
        </p:spPr>
      </p:pic>
    </p:spTree>
    <p:extLst>
      <p:ext uri="{BB962C8B-B14F-4D97-AF65-F5344CB8AC3E}">
        <p14:creationId xmlns:p14="http://schemas.microsoft.com/office/powerpoint/2010/main" val="378035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D5E7B-9E28-0301-F535-16FB9A64D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140AA-F630-2CAB-BEB1-1C89B2E11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675456"/>
            <a:ext cx="9747631" cy="8529178"/>
          </a:xfrm>
        </p:spPr>
      </p:pic>
    </p:spTree>
    <p:extLst>
      <p:ext uri="{BB962C8B-B14F-4D97-AF65-F5344CB8AC3E}">
        <p14:creationId xmlns:p14="http://schemas.microsoft.com/office/powerpoint/2010/main" val="6402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E663B-DADE-BC8B-3405-B622ABDA0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FF565D-711A-3B0B-AC78-0CC283220C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34" y="-2547664"/>
            <a:ext cx="10783782" cy="13479729"/>
          </a:xfrm>
        </p:spPr>
      </p:pic>
    </p:spTree>
    <p:extLst>
      <p:ext uri="{BB962C8B-B14F-4D97-AF65-F5344CB8AC3E}">
        <p14:creationId xmlns:p14="http://schemas.microsoft.com/office/powerpoint/2010/main" val="410305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794FC6-ACA6-EF4E-A68A-6A9B86C61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CE83CD-04CC-1547-AC12-072CB5FB9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1035496"/>
            <a:ext cx="8196880" cy="7978714"/>
          </a:xfrm>
        </p:spPr>
      </p:pic>
    </p:spTree>
    <p:extLst>
      <p:ext uri="{BB962C8B-B14F-4D97-AF65-F5344CB8AC3E}">
        <p14:creationId xmlns:p14="http://schemas.microsoft.com/office/powerpoint/2010/main" val="70470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6ADAB-3F8E-2107-C550-9CB974CA8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A802A-689B-8914-AC8C-94762623AE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2907704"/>
            <a:ext cx="7654803" cy="9549852"/>
          </a:xfrm>
        </p:spPr>
      </p:pic>
    </p:spTree>
    <p:extLst>
      <p:ext uri="{BB962C8B-B14F-4D97-AF65-F5344CB8AC3E}">
        <p14:creationId xmlns:p14="http://schemas.microsoft.com/office/powerpoint/2010/main" val="155417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7DDCA1-D56D-2355-8FBC-032C75A4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8B2CA9-AC88-1BC2-E0B4-8C307D3F31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8640"/>
            <a:ext cx="7089467" cy="8861834"/>
          </a:xfrm>
        </p:spPr>
      </p:pic>
    </p:spTree>
    <p:extLst>
      <p:ext uri="{BB962C8B-B14F-4D97-AF65-F5344CB8AC3E}">
        <p14:creationId xmlns:p14="http://schemas.microsoft.com/office/powerpoint/2010/main" val="150031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49C725-D1FB-57B8-950F-0A49D898C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21220-0F85-2347-FAA6-D93BE8932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459432"/>
            <a:ext cx="7629078" cy="7629078"/>
          </a:xfrm>
        </p:spPr>
      </p:pic>
    </p:spTree>
    <p:extLst>
      <p:ext uri="{BB962C8B-B14F-4D97-AF65-F5344CB8AC3E}">
        <p14:creationId xmlns:p14="http://schemas.microsoft.com/office/powerpoint/2010/main" val="82982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B6F0A-AE58-F927-0CEE-E937B0C75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6C1A26-0775-E11F-5F15-32E910A1D1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99392"/>
            <a:ext cx="6067649" cy="7439264"/>
          </a:xfrm>
        </p:spPr>
      </p:pic>
    </p:spTree>
    <p:extLst>
      <p:ext uri="{BB962C8B-B14F-4D97-AF65-F5344CB8AC3E}">
        <p14:creationId xmlns:p14="http://schemas.microsoft.com/office/powerpoint/2010/main" val="163883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80BDB8-7FA8-30CB-3D39-AC7EAC0E9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79A2D2-73E1-0102-2962-AD9F38C43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89" y="-2187624"/>
            <a:ext cx="10725422" cy="10725422"/>
          </a:xfrm>
        </p:spPr>
      </p:pic>
    </p:spTree>
    <p:extLst>
      <p:ext uri="{BB962C8B-B14F-4D97-AF65-F5344CB8AC3E}">
        <p14:creationId xmlns:p14="http://schemas.microsoft.com/office/powerpoint/2010/main" val="409867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AB56C2-9532-A1C5-619F-B2BA44105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DB553-68C1-801E-D8A6-B0893EF12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449507" cy="9311885"/>
          </a:xfrm>
        </p:spPr>
      </p:pic>
    </p:spTree>
    <p:extLst>
      <p:ext uri="{BB962C8B-B14F-4D97-AF65-F5344CB8AC3E}">
        <p14:creationId xmlns:p14="http://schemas.microsoft.com/office/powerpoint/2010/main" val="71722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9CC9F-1117-72B8-C4E8-E075911FE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0EC7F-B178-038C-40CE-822EB9E79D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35396"/>
            <a:ext cx="7128792" cy="7128792"/>
          </a:xfrm>
        </p:spPr>
      </p:pic>
    </p:spTree>
    <p:extLst>
      <p:ext uri="{BB962C8B-B14F-4D97-AF65-F5344CB8AC3E}">
        <p14:creationId xmlns:p14="http://schemas.microsoft.com/office/powerpoint/2010/main" val="653987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4426D-23D8-1ED1-950D-073F3971D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DF2E7E-8841-DF5E-4DDE-2E67428108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484901"/>
            <a:ext cx="6673581" cy="8325717"/>
          </a:xfrm>
        </p:spPr>
      </p:pic>
    </p:spTree>
    <p:extLst>
      <p:ext uri="{BB962C8B-B14F-4D97-AF65-F5344CB8AC3E}">
        <p14:creationId xmlns:p14="http://schemas.microsoft.com/office/powerpoint/2010/main" val="293618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02490F-8ABA-C777-48AE-CF413854C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71C5C6-BA4A-156F-DB75-C723ABDBE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81922"/>
            <a:ext cx="4392488" cy="6830905"/>
          </a:xfrm>
        </p:spPr>
      </p:pic>
    </p:spTree>
    <p:extLst>
      <p:ext uri="{BB962C8B-B14F-4D97-AF65-F5344CB8AC3E}">
        <p14:creationId xmlns:p14="http://schemas.microsoft.com/office/powerpoint/2010/main" val="147831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BFF04C-B501-DF52-AA69-70B8CEA84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3A6951-CD47-172A-B11D-F7B0C87FF5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316" y="0"/>
            <a:ext cx="4438892" cy="6919945"/>
          </a:xfrm>
        </p:spPr>
      </p:pic>
    </p:spTree>
    <p:extLst>
      <p:ext uri="{BB962C8B-B14F-4D97-AF65-F5344CB8AC3E}">
        <p14:creationId xmlns:p14="http://schemas.microsoft.com/office/powerpoint/2010/main" val="270390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D15F9-05CB-F653-5AD4-4150866F1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D26C70-F828-5987-A440-47F35CC997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88576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0D34A-A4E6-8ED5-350E-49736033F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D8FD79-58F5-92A4-564C-E68435AA4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417" y="-99392"/>
            <a:ext cx="5913782" cy="6957392"/>
          </a:xfrm>
        </p:spPr>
      </p:pic>
    </p:spTree>
    <p:extLst>
      <p:ext uri="{BB962C8B-B14F-4D97-AF65-F5344CB8AC3E}">
        <p14:creationId xmlns:p14="http://schemas.microsoft.com/office/powerpoint/2010/main" val="256933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E5C36-D758-DD22-328D-5C12B6F20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715155-C2AF-1E0E-73F7-C3EC42DA3D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953563" cy="9941955"/>
          </a:xfrm>
        </p:spPr>
      </p:pic>
    </p:spTree>
    <p:extLst>
      <p:ext uri="{BB962C8B-B14F-4D97-AF65-F5344CB8AC3E}">
        <p14:creationId xmlns:p14="http://schemas.microsoft.com/office/powerpoint/2010/main" val="406403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E79845-F4AA-8028-A8DA-DCC1763B2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BE6151-E37B-6829-7E15-FF7A1B8042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393094" cy="6741368"/>
          </a:xfrm>
        </p:spPr>
      </p:pic>
    </p:spTree>
    <p:extLst>
      <p:ext uri="{BB962C8B-B14F-4D97-AF65-F5344CB8AC3E}">
        <p14:creationId xmlns:p14="http://schemas.microsoft.com/office/powerpoint/2010/main" val="8283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671C0-4508-392F-F8A1-2D1F62BFE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3C380-F8E3-80A4-E852-C358114228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9392"/>
            <a:ext cx="6441395" cy="805174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244A613-B9FF-98E0-ECB1-3FC1CFB48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5532437"/>
            <a:ext cx="2341324" cy="132556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FC271FF-BDCB-1BB7-3D65-51A82A4BF6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08" y="5532437"/>
            <a:ext cx="1832446" cy="97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50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wipe/>
      </p:transition>
    </mc:Choice>
    <mc:Fallback>
      <p:transition spd="slow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7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N°41</dc:title>
  <dc:creator>Perroquet34740</dc:creator>
  <cp:lastModifiedBy>jean-louis BEYAERT</cp:lastModifiedBy>
  <cp:revision>4</cp:revision>
  <dcterms:created xsi:type="dcterms:W3CDTF">2024-08-22T18:49:27Z</dcterms:created>
  <dcterms:modified xsi:type="dcterms:W3CDTF">2024-08-22T19:16:27Z</dcterms:modified>
</cp:coreProperties>
</file>