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8AA3-BF84-4350-B5F3-2A9ED8C8C5AC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EEA5-360F-4F15-8404-5A9B19F401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486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8AA3-BF84-4350-B5F3-2A9ED8C8C5AC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EEA5-360F-4F15-8404-5A9B19F401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97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8AA3-BF84-4350-B5F3-2A9ED8C8C5AC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EEA5-360F-4F15-8404-5A9B19F401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767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8AA3-BF84-4350-B5F3-2A9ED8C8C5AC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EEA5-360F-4F15-8404-5A9B19F401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614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8AA3-BF84-4350-B5F3-2A9ED8C8C5AC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EEA5-360F-4F15-8404-5A9B19F401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203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8AA3-BF84-4350-B5F3-2A9ED8C8C5AC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EEA5-360F-4F15-8404-5A9B19F401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2660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8AA3-BF84-4350-B5F3-2A9ED8C8C5AC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EEA5-360F-4F15-8404-5A9B19F401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414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8AA3-BF84-4350-B5F3-2A9ED8C8C5AC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EEA5-360F-4F15-8404-5A9B19F401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980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8AA3-BF84-4350-B5F3-2A9ED8C8C5AC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EEA5-360F-4F15-8404-5A9B19F401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26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8AA3-BF84-4350-B5F3-2A9ED8C8C5AC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EEA5-360F-4F15-8404-5A9B19F401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1638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8AA3-BF84-4350-B5F3-2A9ED8C8C5AC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FEEA5-360F-4F15-8404-5A9B19F401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9523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D8AA3-BF84-4350-B5F3-2A9ED8C8C5AC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DFEEA5-360F-4F15-8404-5A9B19F401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8653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9AF64A-4CD0-A08E-0A1E-20A1F42A59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373B229-D131-7A4E-1F4D-CCFE564FBCE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A3F83D7-8E25-0B29-66B5-D21C7D7927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484784"/>
            <a:ext cx="5538304" cy="528560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0DD9907-C004-28AC-3FC9-34550EE2D6EF}"/>
              </a:ext>
            </a:extLst>
          </p:cNvPr>
          <p:cNvSpPr/>
          <p:nvPr/>
        </p:nvSpPr>
        <p:spPr>
          <a:xfrm>
            <a:off x="1055440" y="620688"/>
            <a:ext cx="95501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CITATIONS &amp; REFLEXIONS N°39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2785C3F1-0F8F-A1D9-4B82-64788427BA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5638" y="5537845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309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  <p:sndAc>
          <p:stSnd loop="1">
            <p:snd r:embed="rId2" name="Classique douce.wav"/>
          </p:stSnd>
        </p:sndAc>
      </p:transition>
    </mc:Choice>
    <mc:Fallback xmlns="">
      <p:transition spd="slow">
        <p:fade/>
        <p:sndAc>
          <p:stSnd loop="1">
            <p:snd r:embed="rId5" name="Classique dou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3FD964-46A4-06BB-899F-4C1404E1C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ECC584-D354-E9E4-8789-EE74691ECA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9072123" cy="7605464"/>
          </a:xfrm>
        </p:spPr>
      </p:pic>
    </p:spTree>
    <p:extLst>
      <p:ext uri="{BB962C8B-B14F-4D97-AF65-F5344CB8AC3E}">
        <p14:creationId xmlns:p14="http://schemas.microsoft.com/office/powerpoint/2010/main" val="2181713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19FF73-D899-6685-6CCA-7FE9ACA16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76CBB7-A5F0-CFBF-6D1A-7BD2F28725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904565" cy="6865186"/>
          </a:xfrm>
        </p:spPr>
      </p:pic>
    </p:spTree>
    <p:extLst>
      <p:ext uri="{BB962C8B-B14F-4D97-AF65-F5344CB8AC3E}">
        <p14:creationId xmlns:p14="http://schemas.microsoft.com/office/powerpoint/2010/main" val="2095613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1F754-D25D-21AF-B7DC-F584E5258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B88138-215A-3E51-CB49-E85348B7AD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11543" cy="6876000"/>
          </a:xfrm>
        </p:spPr>
      </p:pic>
    </p:spTree>
    <p:extLst>
      <p:ext uri="{BB962C8B-B14F-4D97-AF65-F5344CB8AC3E}">
        <p14:creationId xmlns:p14="http://schemas.microsoft.com/office/powerpoint/2010/main" val="1421027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56C32D-2FEF-BB60-3975-89A2593E0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17565B-AF0F-0FE2-8243-94F8705AB0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50998"/>
            <a:ext cx="6908998" cy="6908998"/>
          </a:xfrm>
        </p:spPr>
      </p:pic>
    </p:spTree>
    <p:extLst>
      <p:ext uri="{BB962C8B-B14F-4D97-AF65-F5344CB8AC3E}">
        <p14:creationId xmlns:p14="http://schemas.microsoft.com/office/powerpoint/2010/main" val="247552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9FD7BF-073A-F08E-B116-44866DF14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DAEEE3-0C58-EFAD-A8B8-997F6DDE56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99392"/>
            <a:ext cx="7292383" cy="6836609"/>
          </a:xfrm>
        </p:spPr>
      </p:pic>
    </p:spTree>
    <p:extLst>
      <p:ext uri="{BB962C8B-B14F-4D97-AF65-F5344CB8AC3E}">
        <p14:creationId xmlns:p14="http://schemas.microsoft.com/office/powerpoint/2010/main" val="429186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EC54B9-A04C-BB91-66F1-0B4A41C90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EA5605-5533-F79C-D9C5-FD8A2B7EF6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48726"/>
            <a:ext cx="9246352" cy="6360548"/>
          </a:xfrm>
        </p:spPr>
      </p:pic>
    </p:spTree>
    <p:extLst>
      <p:ext uri="{BB962C8B-B14F-4D97-AF65-F5344CB8AC3E}">
        <p14:creationId xmlns:p14="http://schemas.microsoft.com/office/powerpoint/2010/main" val="2599902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4A9F23-7B51-F0FA-AAB8-B1B899ED5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480876-4C77-C88F-3D0A-6D2F4125DA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13" y="836712"/>
            <a:ext cx="11164584" cy="5442735"/>
          </a:xfrm>
        </p:spPr>
      </p:pic>
    </p:spTree>
    <p:extLst>
      <p:ext uri="{BB962C8B-B14F-4D97-AF65-F5344CB8AC3E}">
        <p14:creationId xmlns:p14="http://schemas.microsoft.com/office/powerpoint/2010/main" val="699872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834FBE-1760-BB52-0870-A251B75D6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B3935E-1B00-7B4E-48FC-31BF33C3C3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233" y="-2691680"/>
            <a:ext cx="9549533" cy="12799280"/>
          </a:xfrm>
        </p:spPr>
      </p:pic>
    </p:spTree>
    <p:extLst>
      <p:ext uri="{BB962C8B-B14F-4D97-AF65-F5344CB8AC3E}">
        <p14:creationId xmlns:p14="http://schemas.microsoft.com/office/powerpoint/2010/main" val="4098395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A2C7D1-46BE-E978-6CAF-6AE399988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BD24072-85E5-F3BF-0AAC-91771A50F7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353" y="-99391"/>
            <a:ext cx="5565913" cy="6957392"/>
          </a:xfrm>
        </p:spPr>
      </p:pic>
    </p:spTree>
    <p:extLst>
      <p:ext uri="{BB962C8B-B14F-4D97-AF65-F5344CB8AC3E}">
        <p14:creationId xmlns:p14="http://schemas.microsoft.com/office/powerpoint/2010/main" val="28190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5BD5D5-D305-CD14-BB45-B37D237F6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4B365A-9D47-0FA3-2496-FCDF40860D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1298392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20F7DF-545E-C2AE-7442-DBE0BDF25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7F3F32-A56E-DBD3-177A-5F3953D04C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229216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95FC08-EA17-FA90-1170-E9D5EDB19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78BD68-B9C1-2120-6A91-0D83F36B59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260" y="0"/>
            <a:ext cx="7749480" cy="7749480"/>
          </a:xfrm>
        </p:spPr>
      </p:pic>
    </p:spTree>
    <p:extLst>
      <p:ext uri="{BB962C8B-B14F-4D97-AF65-F5344CB8AC3E}">
        <p14:creationId xmlns:p14="http://schemas.microsoft.com/office/powerpoint/2010/main" val="2395158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681EC0-A57D-F516-B24B-6BE342BF6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9FF748-8557-4515-C1A8-72F8E9A69E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101203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C778F0-1E9B-BE04-0F20-B64D7015C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901EF3-F060-C0D5-C0E1-7A5BABCF7B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853" y="-891480"/>
            <a:ext cx="5362363" cy="7675748"/>
          </a:xfrm>
        </p:spPr>
      </p:pic>
    </p:spTree>
    <p:extLst>
      <p:ext uri="{BB962C8B-B14F-4D97-AF65-F5344CB8AC3E}">
        <p14:creationId xmlns:p14="http://schemas.microsoft.com/office/powerpoint/2010/main" val="3586995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2BE6D3-0DFB-263F-8D1E-DDA878B84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54F1424-1A28-5FC8-9D03-D678E3FD92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483768"/>
            <a:ext cx="6192688" cy="13397869"/>
          </a:xfrm>
        </p:spPr>
      </p:pic>
    </p:spTree>
    <p:extLst>
      <p:ext uri="{BB962C8B-B14F-4D97-AF65-F5344CB8AC3E}">
        <p14:creationId xmlns:p14="http://schemas.microsoft.com/office/powerpoint/2010/main" val="1206334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E04B87-87E5-2109-DD9D-6099436CC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5E1247-E158-66AB-AF85-3D9838871E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5572125" cy="6858000"/>
          </a:xfrm>
        </p:spPr>
      </p:pic>
    </p:spTree>
    <p:extLst>
      <p:ext uri="{BB962C8B-B14F-4D97-AF65-F5344CB8AC3E}">
        <p14:creationId xmlns:p14="http://schemas.microsoft.com/office/powerpoint/2010/main" val="4118505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0A59E5-00E9-C911-DD43-A0C5DF92F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990AD7-0382-D406-2099-6D8FF7E979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2187624"/>
            <a:ext cx="9005191" cy="10450901"/>
          </a:xfrm>
        </p:spPr>
      </p:pic>
    </p:spTree>
    <p:extLst>
      <p:ext uri="{BB962C8B-B14F-4D97-AF65-F5344CB8AC3E}">
        <p14:creationId xmlns:p14="http://schemas.microsoft.com/office/powerpoint/2010/main" val="198249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C3F264-7192-B4A6-C965-75E803817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73541B-BA7A-373B-7ECC-FA611246AC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393094" cy="6741368"/>
          </a:xfrm>
        </p:spPr>
      </p:pic>
    </p:spTree>
    <p:extLst>
      <p:ext uri="{BB962C8B-B14F-4D97-AF65-F5344CB8AC3E}">
        <p14:creationId xmlns:p14="http://schemas.microsoft.com/office/powerpoint/2010/main" val="2653128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C9B565-3D84-1B8A-DBA7-65658664A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896D50-F83E-97E4-9417-0711018EEB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45" y="0"/>
            <a:ext cx="7704363" cy="7645776"/>
          </a:xfrm>
        </p:spPr>
      </p:pic>
    </p:spTree>
    <p:extLst>
      <p:ext uri="{BB962C8B-B14F-4D97-AF65-F5344CB8AC3E}">
        <p14:creationId xmlns:p14="http://schemas.microsoft.com/office/powerpoint/2010/main" val="2442544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00048-B473-F547-0484-04092A628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0A0837-23B9-67A0-EAF7-14D996EAD0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905" y="-1467544"/>
            <a:ext cx="8256543" cy="10689556"/>
          </a:xfrm>
        </p:spPr>
      </p:pic>
    </p:spTree>
    <p:extLst>
      <p:ext uri="{BB962C8B-B14F-4D97-AF65-F5344CB8AC3E}">
        <p14:creationId xmlns:p14="http://schemas.microsoft.com/office/powerpoint/2010/main" val="3131865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1F75A5-38EE-466B-C281-7F9D6B4AB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75F67D-E01E-FAFF-E128-00907DEC18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323036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241E7E-B209-FB33-2F89-4F760FB7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C66DF3-F22D-F733-5B13-BF4C5F4FA3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452" y="-99392"/>
            <a:ext cx="5584804" cy="6981006"/>
          </a:xfrm>
        </p:spPr>
      </p:pic>
    </p:spTree>
    <p:extLst>
      <p:ext uri="{BB962C8B-B14F-4D97-AF65-F5344CB8AC3E}">
        <p14:creationId xmlns:p14="http://schemas.microsoft.com/office/powerpoint/2010/main" val="2139187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0B5998-722A-530E-9201-160F55B5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88A9AB-6E8A-981D-FE5B-3D4CC8EBE4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96054" cy="6954321"/>
          </a:xfrm>
        </p:spPr>
      </p:pic>
    </p:spTree>
    <p:extLst>
      <p:ext uri="{BB962C8B-B14F-4D97-AF65-F5344CB8AC3E}">
        <p14:creationId xmlns:p14="http://schemas.microsoft.com/office/powerpoint/2010/main" val="163570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732B93-51BB-DF9B-E887-75A764A12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2A3502-1B0D-7F3D-9138-0FDEB0C1E4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250" y="-675456"/>
            <a:ext cx="8565182" cy="8565182"/>
          </a:xfrm>
        </p:spPr>
      </p:pic>
    </p:spTree>
    <p:extLst>
      <p:ext uri="{BB962C8B-B14F-4D97-AF65-F5344CB8AC3E}">
        <p14:creationId xmlns:p14="http://schemas.microsoft.com/office/powerpoint/2010/main" val="1047536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6CF266-45D7-6C8A-870A-0C22CD25A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BE4863-5123-36C3-4670-07B4690A65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317065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7E00C3-0D14-6DF7-FDF6-FE0C9B34E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8C4F28-931C-5D14-FF47-F349F9AA19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634163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B636F5-8666-C515-B42F-4FC7781BA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F2353C-7B87-B077-3CA4-DDE8BC22CA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1263769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ACBDCD-9AD5-D6AE-5019-BCB617BDE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49367B-332B-B45B-3EFE-4EA9A1CECC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284850" cy="6666715"/>
          </a:xfrm>
        </p:spPr>
      </p:pic>
    </p:spTree>
    <p:extLst>
      <p:ext uri="{BB962C8B-B14F-4D97-AF65-F5344CB8AC3E}">
        <p14:creationId xmlns:p14="http://schemas.microsoft.com/office/powerpoint/2010/main" val="2338737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08EE23-FBBA-EC5D-B389-403D48693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E8FBB0-7FFD-C329-11E5-44E823246A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209" y="0"/>
            <a:ext cx="4781549" cy="6858000"/>
          </a:xfrm>
        </p:spPr>
      </p:pic>
    </p:spTree>
    <p:extLst>
      <p:ext uri="{BB962C8B-B14F-4D97-AF65-F5344CB8AC3E}">
        <p14:creationId xmlns:p14="http://schemas.microsoft.com/office/powerpoint/2010/main" val="2723168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6ED605-13D2-967C-E347-F19D8094A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823203-573C-A0AD-CA20-4898465A8E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509" y="0"/>
            <a:ext cx="4759707" cy="6764359"/>
          </a:xfrm>
        </p:spPr>
      </p:pic>
    </p:spTree>
    <p:extLst>
      <p:ext uri="{BB962C8B-B14F-4D97-AF65-F5344CB8AC3E}">
        <p14:creationId xmlns:p14="http://schemas.microsoft.com/office/powerpoint/2010/main" val="4012766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405E3B-24DC-2719-314B-65D8BFCAC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0DE416-368F-B6F7-D706-D451E74B2A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635174"/>
            <a:ext cx="6794539" cy="8493174"/>
          </a:xfrm>
        </p:spPr>
      </p:pic>
    </p:spTree>
    <p:extLst>
      <p:ext uri="{BB962C8B-B14F-4D97-AF65-F5344CB8AC3E}">
        <p14:creationId xmlns:p14="http://schemas.microsoft.com/office/powerpoint/2010/main" val="1868679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72E190-A9F1-ECDB-8469-2C5B4043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5485C3C-AA8F-FE39-66D5-8357E881FA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2475656"/>
            <a:ext cx="5976664" cy="12953231"/>
          </a:xfrm>
        </p:spPr>
      </p:pic>
    </p:spTree>
    <p:extLst>
      <p:ext uri="{BB962C8B-B14F-4D97-AF65-F5344CB8AC3E}">
        <p14:creationId xmlns:p14="http://schemas.microsoft.com/office/powerpoint/2010/main" val="897848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D6B030-41CA-943B-3BCF-D886276CA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E3156F-7E9F-0E30-C531-ADFAC789AA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614811" cy="6937219"/>
          </a:xfrm>
        </p:spPr>
      </p:pic>
    </p:spTree>
    <p:extLst>
      <p:ext uri="{BB962C8B-B14F-4D97-AF65-F5344CB8AC3E}">
        <p14:creationId xmlns:p14="http://schemas.microsoft.com/office/powerpoint/2010/main" val="579423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3B2EB2-EB17-7D33-811A-F2BBBDF86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019E4D-685C-9C19-E482-C5AEF5CDCB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920555"/>
            <a:ext cx="7998600" cy="7755298"/>
          </a:xfrm>
        </p:spPr>
      </p:pic>
    </p:spTree>
    <p:extLst>
      <p:ext uri="{BB962C8B-B14F-4D97-AF65-F5344CB8AC3E}">
        <p14:creationId xmlns:p14="http://schemas.microsoft.com/office/powerpoint/2010/main" val="92873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E4988E-BA49-6120-63B6-DDDB1D4B8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3A31A4-47E4-04C0-166E-C142CBB9DE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46509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1644815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07C5E2-1A4E-EA57-65DE-C806A6EB6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18FF04-FC52-2467-96F7-B521AD511D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5473"/>
            <a:ext cx="7017459" cy="8771824"/>
          </a:xfrm>
        </p:spPr>
      </p:pic>
    </p:spTree>
    <p:extLst>
      <p:ext uri="{BB962C8B-B14F-4D97-AF65-F5344CB8AC3E}">
        <p14:creationId xmlns:p14="http://schemas.microsoft.com/office/powerpoint/2010/main" val="1977107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C9318C-1822-A824-F0A4-08E6E86CD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ED1D55-3BB7-A8FE-50AB-D63EE73A8B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3045052"/>
            <a:ext cx="6552728" cy="13086071"/>
          </a:xfrm>
        </p:spPr>
      </p:pic>
    </p:spTree>
    <p:extLst>
      <p:ext uri="{BB962C8B-B14F-4D97-AF65-F5344CB8AC3E}">
        <p14:creationId xmlns:p14="http://schemas.microsoft.com/office/powerpoint/2010/main" val="3594726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0630C1-32FE-CFF4-65F7-2A45F61C6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4CBE4B-4A6A-C006-3567-37456096AD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071323"/>
            <a:ext cx="6355847" cy="7929323"/>
          </a:xfrm>
        </p:spPr>
      </p:pic>
    </p:spTree>
    <p:extLst>
      <p:ext uri="{BB962C8B-B14F-4D97-AF65-F5344CB8AC3E}">
        <p14:creationId xmlns:p14="http://schemas.microsoft.com/office/powerpoint/2010/main" val="1465852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038624-086E-EEB2-A656-19650816C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9A9596-35FE-6B98-64CA-F584CF8714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71400"/>
            <a:ext cx="7233483" cy="9041854"/>
          </a:xfrm>
        </p:spPr>
      </p:pic>
    </p:spTree>
    <p:extLst>
      <p:ext uri="{BB962C8B-B14F-4D97-AF65-F5344CB8AC3E}">
        <p14:creationId xmlns:p14="http://schemas.microsoft.com/office/powerpoint/2010/main" val="4067151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9CD3C-6783-41DD-FB41-7297CC33A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CA0375-5210-573B-58BC-7E13D6AB5C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472" y="-2115616"/>
            <a:ext cx="9718063" cy="12147581"/>
          </a:xfrm>
        </p:spPr>
      </p:pic>
    </p:spTree>
    <p:extLst>
      <p:ext uri="{BB962C8B-B14F-4D97-AF65-F5344CB8AC3E}">
        <p14:creationId xmlns:p14="http://schemas.microsoft.com/office/powerpoint/2010/main" val="335045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79B4EE-48C6-3EFB-9F4D-29CFE736F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DFBD1A-3571-C2EB-8624-CB8B44FA95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696979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C07EB9-4591-9070-934B-32771A02D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9ED1EA-8B76-C816-E287-5E782234B8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9040610" cy="8580053"/>
          </a:xfrm>
        </p:spPr>
      </p:pic>
    </p:spTree>
    <p:extLst>
      <p:ext uri="{BB962C8B-B14F-4D97-AF65-F5344CB8AC3E}">
        <p14:creationId xmlns:p14="http://schemas.microsoft.com/office/powerpoint/2010/main" val="101147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D58F0A-8B43-F5F4-7ECB-D9E7B6296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C6B8CA-3119-BB9F-3790-7B89A857BD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525725" cy="6907156"/>
          </a:xfrm>
        </p:spPr>
      </p:pic>
    </p:spTree>
    <p:extLst>
      <p:ext uri="{BB962C8B-B14F-4D97-AF65-F5344CB8AC3E}">
        <p14:creationId xmlns:p14="http://schemas.microsoft.com/office/powerpoint/2010/main" val="3217066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B049FB-E140-BDD9-D1B6-59E9D7640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1ABFAD-DD31-8EBA-9759-8907EF385E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19" y="607830"/>
            <a:ext cx="11256671" cy="5878483"/>
          </a:xfrm>
        </p:spPr>
      </p:pic>
    </p:spTree>
    <p:extLst>
      <p:ext uri="{BB962C8B-B14F-4D97-AF65-F5344CB8AC3E}">
        <p14:creationId xmlns:p14="http://schemas.microsoft.com/office/powerpoint/2010/main" val="1168473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9CBF9F-D62E-0382-0AB4-3463C02E9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0D9F64-2895-119A-5A48-90D451E8E8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329821" cy="6811954"/>
          </a:xfrm>
        </p:spPr>
      </p:pic>
    </p:spTree>
    <p:extLst>
      <p:ext uri="{BB962C8B-B14F-4D97-AF65-F5344CB8AC3E}">
        <p14:creationId xmlns:p14="http://schemas.microsoft.com/office/powerpoint/2010/main" val="3438495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ED5AA3-82D0-DE65-59C1-4C3B9D821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38A49C-A1CC-6C01-7490-98CEC1CE45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50989"/>
            <a:ext cx="5589902" cy="6959977"/>
          </a:xfrm>
        </p:spPr>
      </p:pic>
    </p:spTree>
    <p:extLst>
      <p:ext uri="{BB962C8B-B14F-4D97-AF65-F5344CB8AC3E}">
        <p14:creationId xmlns:p14="http://schemas.microsoft.com/office/powerpoint/2010/main" val="1824910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08D69-B693-FC08-0B1F-7448DF0E0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22983E-8190-A385-C576-2273A524D0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960" y="-9178"/>
            <a:ext cx="8580080" cy="6867178"/>
          </a:xfrm>
        </p:spPr>
      </p:pic>
    </p:spTree>
    <p:extLst>
      <p:ext uri="{BB962C8B-B14F-4D97-AF65-F5344CB8AC3E}">
        <p14:creationId xmlns:p14="http://schemas.microsoft.com/office/powerpoint/2010/main" val="3312708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569732-C1E4-FDA3-BA9F-A3023714C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39732C-6024-F6DA-46CB-0D9109E6B8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138970"/>
            <a:ext cx="5400599" cy="9637995"/>
          </a:xfrm>
        </p:spPr>
      </p:pic>
    </p:spTree>
    <p:extLst>
      <p:ext uri="{BB962C8B-B14F-4D97-AF65-F5344CB8AC3E}">
        <p14:creationId xmlns:p14="http://schemas.microsoft.com/office/powerpoint/2010/main" val="583833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F68C56-09A7-3BE8-EC23-DC1B34CB6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348AA8-9E7D-B48B-F2BA-B99B688E20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56812"/>
            <a:ext cx="5577299" cy="697162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2EADB18-6195-EEE4-3E10-C819EF6B64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384" y="5589240"/>
            <a:ext cx="1976462" cy="104929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A227EB1-D346-00C2-5729-99DD4661C5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87" y="5422398"/>
            <a:ext cx="1890770" cy="107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536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42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N°39</dc:title>
  <dc:creator>Perroquet34740</dc:creator>
  <cp:lastModifiedBy>jean-louis BEYAERT</cp:lastModifiedBy>
  <cp:revision>5</cp:revision>
  <dcterms:created xsi:type="dcterms:W3CDTF">2024-05-19T17:59:04Z</dcterms:created>
  <dcterms:modified xsi:type="dcterms:W3CDTF">2024-08-13T16:19:24Z</dcterms:modified>
</cp:coreProperties>
</file>