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>
      <p:cViewPr varScale="1">
        <p:scale>
          <a:sx n="78" d="100"/>
          <a:sy n="78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60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91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6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27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71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3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43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6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47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85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94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64FB6-6677-465D-8F79-3C0E7181F006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E513C-62E8-4889-ABA4-C9D45A03FA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3652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33FBC-A5E8-CC90-89AB-025F8F251F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2C8F7D-99CE-DEB8-8967-13BE3D19CE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8E3C58E-0B13-36BB-225E-5469ABCFF0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824824"/>
            <a:ext cx="7303318" cy="603317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3DE6618-4DAF-AB33-EBA2-C5ADCC15049B}"/>
              </a:ext>
            </a:extLst>
          </p:cNvPr>
          <p:cNvSpPr/>
          <p:nvPr/>
        </p:nvSpPr>
        <p:spPr>
          <a:xfrm>
            <a:off x="3215680" y="116632"/>
            <a:ext cx="51982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6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ART METAL N°6</a:t>
            </a:r>
          </a:p>
        </p:txBody>
      </p:sp>
    </p:spTree>
    <p:extLst>
      <p:ext uri="{BB962C8B-B14F-4D97-AF65-F5344CB8AC3E}">
        <p14:creationId xmlns:p14="http://schemas.microsoft.com/office/powerpoint/2010/main" val="117569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  <p:sndAc>
          <p:stSnd loop="1">
            <p:snd r:embed="rId2" name="Guitares - JLB_003.wav"/>
          </p:stSnd>
        </p:sndAc>
      </p:transition>
    </mc:Choice>
    <mc:Fallback>
      <p:transition spd="slow" advTm="5000">
        <p:fade/>
        <p:sndAc>
          <p:stSnd loop="1">
            <p:snd r:embed="rId2" name="Guitares - JLB_003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0F102-0D43-74B8-3D34-055017ED4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436001-908B-E071-4C00-01ECC306B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93332"/>
            <a:ext cx="8851511" cy="6671336"/>
          </a:xfrm>
        </p:spPr>
      </p:pic>
    </p:spTree>
    <p:extLst>
      <p:ext uri="{BB962C8B-B14F-4D97-AF65-F5344CB8AC3E}">
        <p14:creationId xmlns:p14="http://schemas.microsoft.com/office/powerpoint/2010/main" val="105858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2AD69B-D223-BC1A-8009-9B3D1F3B3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A3F4B44-114E-CC68-A938-7414AC008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0"/>
            <a:ext cx="2827924" cy="6962284"/>
          </a:xfrm>
        </p:spPr>
      </p:pic>
    </p:spTree>
    <p:extLst>
      <p:ext uri="{BB962C8B-B14F-4D97-AF65-F5344CB8AC3E}">
        <p14:creationId xmlns:p14="http://schemas.microsoft.com/office/powerpoint/2010/main" val="219844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FCC57-1BB2-3AEA-5D68-C819BF4EC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43925D-0A42-E29F-294F-C8B7B9591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21451"/>
            <a:ext cx="6768752" cy="8460941"/>
          </a:xfrm>
        </p:spPr>
      </p:pic>
    </p:spTree>
    <p:extLst>
      <p:ext uri="{BB962C8B-B14F-4D97-AF65-F5344CB8AC3E}">
        <p14:creationId xmlns:p14="http://schemas.microsoft.com/office/powerpoint/2010/main" val="77500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D2921-04BC-7E58-AB12-6C3082235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207D7-08DC-3C59-167B-5A16AD4BE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58" y="-603448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188478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6C970-44BA-C47D-E21D-2EB06CC4E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F0871A-5CA7-55CB-FB53-8C4403FEF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95400" cy="6852592"/>
          </a:xfrm>
        </p:spPr>
      </p:pic>
    </p:spTree>
    <p:extLst>
      <p:ext uri="{BB962C8B-B14F-4D97-AF65-F5344CB8AC3E}">
        <p14:creationId xmlns:p14="http://schemas.microsoft.com/office/powerpoint/2010/main" val="107283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151763-40AC-9E6A-BA7E-1CCE97A27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E20F3C-E60F-899C-8BF4-CF8247D5A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57" y="-99392"/>
            <a:ext cx="5668099" cy="6909685"/>
          </a:xfrm>
        </p:spPr>
      </p:pic>
    </p:spTree>
    <p:extLst>
      <p:ext uri="{BB962C8B-B14F-4D97-AF65-F5344CB8AC3E}">
        <p14:creationId xmlns:p14="http://schemas.microsoft.com/office/powerpoint/2010/main" val="59654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6C4B9-6088-8EF4-EE74-D029C7959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7E62EC-C77A-8050-5B0E-C5E368BB1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16632"/>
            <a:ext cx="5294914" cy="7084230"/>
          </a:xfrm>
        </p:spPr>
      </p:pic>
    </p:spTree>
    <p:extLst>
      <p:ext uri="{BB962C8B-B14F-4D97-AF65-F5344CB8AC3E}">
        <p14:creationId xmlns:p14="http://schemas.microsoft.com/office/powerpoint/2010/main" val="235520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0BAE5-9356-2B2F-107B-00FB43A56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F1A30-39A3-CAD0-4E31-A00D1D2F9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80810"/>
            <a:ext cx="5417288" cy="7219619"/>
          </a:xfrm>
        </p:spPr>
      </p:pic>
    </p:spTree>
    <p:extLst>
      <p:ext uri="{BB962C8B-B14F-4D97-AF65-F5344CB8AC3E}">
        <p14:creationId xmlns:p14="http://schemas.microsoft.com/office/powerpoint/2010/main" val="2236848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E8C2AD-32A1-8358-0373-F69CF0878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59FB35-6184-BD6E-C2F8-A1C171195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132" y="-531440"/>
            <a:ext cx="5828156" cy="8163956"/>
          </a:xfrm>
        </p:spPr>
      </p:pic>
    </p:spTree>
    <p:extLst>
      <p:ext uri="{BB962C8B-B14F-4D97-AF65-F5344CB8AC3E}">
        <p14:creationId xmlns:p14="http://schemas.microsoft.com/office/powerpoint/2010/main" val="2950615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70C2DA-7F92-6966-EF17-9E82FF10F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8D0B7-C0B3-64BA-8497-6F93384241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62" y="-531440"/>
            <a:ext cx="6415674" cy="8574947"/>
          </a:xfrm>
        </p:spPr>
      </p:pic>
    </p:spTree>
    <p:extLst>
      <p:ext uri="{BB962C8B-B14F-4D97-AF65-F5344CB8AC3E}">
        <p14:creationId xmlns:p14="http://schemas.microsoft.com/office/powerpoint/2010/main" val="165386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A4138A-0833-8C52-4CCA-199025235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93D2E0-3DC5-EABB-D861-4D6BE88EB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548" y="-1179512"/>
            <a:ext cx="6767772" cy="9019409"/>
          </a:xfrm>
        </p:spPr>
      </p:pic>
    </p:spTree>
    <p:extLst>
      <p:ext uri="{BB962C8B-B14F-4D97-AF65-F5344CB8AC3E}">
        <p14:creationId xmlns:p14="http://schemas.microsoft.com/office/powerpoint/2010/main" val="2723794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E18A4-5502-6666-2F25-54B7BBBD9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C2D380-B00A-32EF-CA8D-113078E89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60648"/>
            <a:ext cx="9145016" cy="6125670"/>
          </a:xfrm>
        </p:spPr>
      </p:pic>
    </p:spTree>
    <p:extLst>
      <p:ext uri="{BB962C8B-B14F-4D97-AF65-F5344CB8AC3E}">
        <p14:creationId xmlns:p14="http://schemas.microsoft.com/office/powerpoint/2010/main" val="262171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AD661-E12E-29E8-FDD9-F74DD300B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41547E-31F4-F299-1EF3-18EE77BAE0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06920"/>
            <a:ext cx="5832647" cy="7927099"/>
          </a:xfrm>
        </p:spPr>
      </p:pic>
    </p:spTree>
    <p:extLst>
      <p:ext uri="{BB962C8B-B14F-4D97-AF65-F5344CB8AC3E}">
        <p14:creationId xmlns:p14="http://schemas.microsoft.com/office/powerpoint/2010/main" val="289211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D29E7D-DB1D-196A-CC66-FEF2755EC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D6D028-3152-3CA0-C69B-7D78BB556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855" y="-99392"/>
            <a:ext cx="6145425" cy="6951574"/>
          </a:xfrm>
        </p:spPr>
      </p:pic>
    </p:spTree>
    <p:extLst>
      <p:ext uri="{BB962C8B-B14F-4D97-AF65-F5344CB8AC3E}">
        <p14:creationId xmlns:p14="http://schemas.microsoft.com/office/powerpoint/2010/main" val="288770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9CE9F-975D-209D-B770-E4E91930F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17F34-9F63-7253-B209-EAABC0F1B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6937"/>
            <a:ext cx="8424936" cy="6689400"/>
          </a:xfrm>
        </p:spPr>
      </p:pic>
    </p:spTree>
    <p:extLst>
      <p:ext uri="{BB962C8B-B14F-4D97-AF65-F5344CB8AC3E}">
        <p14:creationId xmlns:p14="http://schemas.microsoft.com/office/powerpoint/2010/main" val="362563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B0BD7B-92C4-4D2F-CDCD-682EB6CE8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5B4B11-07BA-A647-8C7D-BE57568FA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85" y="-99392"/>
            <a:ext cx="7476029" cy="7492533"/>
          </a:xfrm>
        </p:spPr>
      </p:pic>
    </p:spTree>
    <p:extLst>
      <p:ext uri="{BB962C8B-B14F-4D97-AF65-F5344CB8AC3E}">
        <p14:creationId xmlns:p14="http://schemas.microsoft.com/office/powerpoint/2010/main" val="257202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A7B02-E662-202D-8629-6EE5E570C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BC5C65-960D-F6EE-937D-AC192E2A7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467544"/>
            <a:ext cx="5881665" cy="8813975"/>
          </a:xfrm>
        </p:spPr>
      </p:pic>
    </p:spTree>
    <p:extLst>
      <p:ext uri="{BB962C8B-B14F-4D97-AF65-F5344CB8AC3E}">
        <p14:creationId xmlns:p14="http://schemas.microsoft.com/office/powerpoint/2010/main" val="401870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00D5E4-5800-F666-7E93-46E58B849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E2F651-77A7-F5DB-D94C-87365E9B7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88" y="-315416"/>
            <a:ext cx="5307967" cy="7628216"/>
          </a:xfrm>
        </p:spPr>
      </p:pic>
    </p:spTree>
    <p:extLst>
      <p:ext uri="{BB962C8B-B14F-4D97-AF65-F5344CB8AC3E}">
        <p14:creationId xmlns:p14="http://schemas.microsoft.com/office/powerpoint/2010/main" val="257457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58995-5F87-C82B-3517-1B1A049F9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4FB21B-6FFD-58A1-A62C-2F5E60137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81812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17078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DFC10-0117-4EA1-C935-3E702B57E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C26C65-D0F1-081F-C8A0-EE780DCEC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91812"/>
            <a:ext cx="5832648" cy="10356833"/>
          </a:xfrm>
        </p:spPr>
      </p:pic>
    </p:spTree>
    <p:extLst>
      <p:ext uri="{BB962C8B-B14F-4D97-AF65-F5344CB8AC3E}">
        <p14:creationId xmlns:p14="http://schemas.microsoft.com/office/powerpoint/2010/main" val="277778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CF748-3F62-BFFB-84CF-9341EDC33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2F810-9FF8-F5B3-E69A-A77688E5A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87424"/>
            <a:ext cx="7570276" cy="7806847"/>
          </a:xfrm>
        </p:spPr>
      </p:pic>
    </p:spTree>
    <p:extLst>
      <p:ext uri="{BB962C8B-B14F-4D97-AF65-F5344CB8AC3E}">
        <p14:creationId xmlns:p14="http://schemas.microsoft.com/office/powerpoint/2010/main" val="434900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0C299-DDC5-1679-DF4A-C0B9343F4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FEB17-02B4-4846-910A-E33A5AEF1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95810"/>
            <a:ext cx="9031646" cy="6297065"/>
          </a:xfrm>
        </p:spPr>
      </p:pic>
    </p:spTree>
    <p:extLst>
      <p:ext uri="{BB962C8B-B14F-4D97-AF65-F5344CB8AC3E}">
        <p14:creationId xmlns:p14="http://schemas.microsoft.com/office/powerpoint/2010/main" val="302380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F55F73-D8C6-DBF4-6554-58E0FA8FA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C9B210-6EC6-0FD1-E8B3-801668B31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94" y="-2043608"/>
            <a:ext cx="10077350" cy="10077350"/>
          </a:xfrm>
        </p:spPr>
      </p:pic>
    </p:spTree>
    <p:extLst>
      <p:ext uri="{BB962C8B-B14F-4D97-AF65-F5344CB8AC3E}">
        <p14:creationId xmlns:p14="http://schemas.microsoft.com/office/powerpoint/2010/main" val="254468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FD40B-3C51-2AC4-F87D-33620809D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B8F6C2-7E9A-A756-FE04-0EB9251426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82513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10145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01F444-5857-B525-4215-57D52D774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4FD2C-2CD7-0BDD-C103-E94887EFA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269630"/>
            <a:ext cx="4968552" cy="7755099"/>
          </a:xfrm>
        </p:spPr>
      </p:pic>
    </p:spTree>
    <p:extLst>
      <p:ext uri="{BB962C8B-B14F-4D97-AF65-F5344CB8AC3E}">
        <p14:creationId xmlns:p14="http://schemas.microsoft.com/office/powerpoint/2010/main" val="312540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62207-A5A4-864E-BA2A-7CF31351C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EA2106-1DC7-E7C2-0BC8-F811E86D0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174"/>
            <a:ext cx="5040560" cy="7560840"/>
          </a:xfrm>
        </p:spPr>
      </p:pic>
    </p:spTree>
    <p:extLst>
      <p:ext uri="{BB962C8B-B14F-4D97-AF65-F5344CB8AC3E}">
        <p14:creationId xmlns:p14="http://schemas.microsoft.com/office/powerpoint/2010/main" val="282860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BEA2D-CDC2-BAAE-E161-10699B62C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353F07-CDB2-FAE8-C906-E714237A3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633" y="-1107504"/>
            <a:ext cx="9416733" cy="9440940"/>
          </a:xfrm>
        </p:spPr>
      </p:pic>
    </p:spTree>
    <p:extLst>
      <p:ext uri="{BB962C8B-B14F-4D97-AF65-F5344CB8AC3E}">
        <p14:creationId xmlns:p14="http://schemas.microsoft.com/office/powerpoint/2010/main" val="41297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37C65-77AC-A818-18F4-A1182B8D3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234F53-6EB9-F3E1-D35A-131C36F9C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131" y="-387424"/>
            <a:ext cx="7476237" cy="7879954"/>
          </a:xfrm>
        </p:spPr>
      </p:pic>
    </p:spTree>
    <p:extLst>
      <p:ext uri="{BB962C8B-B14F-4D97-AF65-F5344CB8AC3E}">
        <p14:creationId xmlns:p14="http://schemas.microsoft.com/office/powerpoint/2010/main" val="44981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60C31-1A8B-7B4D-AF68-D42548DB2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11E822-2EAE-1785-0059-8954CF0AC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488832" cy="7488832"/>
          </a:xfrm>
        </p:spPr>
      </p:pic>
    </p:spTree>
    <p:extLst>
      <p:ext uri="{BB962C8B-B14F-4D97-AF65-F5344CB8AC3E}">
        <p14:creationId xmlns:p14="http://schemas.microsoft.com/office/powerpoint/2010/main" val="118490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76BCA9-8C78-452F-DEEB-8D86BEBD6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451ECF-1BD5-8123-700F-49B4B1DF7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176" y="-1323528"/>
            <a:ext cx="6798136" cy="9072798"/>
          </a:xfrm>
        </p:spPr>
      </p:pic>
    </p:spTree>
    <p:extLst>
      <p:ext uri="{BB962C8B-B14F-4D97-AF65-F5344CB8AC3E}">
        <p14:creationId xmlns:p14="http://schemas.microsoft.com/office/powerpoint/2010/main" val="1919793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F9D240-1FD4-27C2-9659-9966C7B7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BD6AD-D2B6-7B61-B9FA-0DC33CD53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633312" cy="7507514"/>
          </a:xfrm>
        </p:spPr>
      </p:pic>
    </p:spTree>
    <p:extLst>
      <p:ext uri="{BB962C8B-B14F-4D97-AF65-F5344CB8AC3E}">
        <p14:creationId xmlns:p14="http://schemas.microsoft.com/office/powerpoint/2010/main" val="261204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A2AD4-9A56-9401-E30F-E262E081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C4FF21-A736-1269-3209-F1E0D94266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-261690"/>
            <a:ext cx="3888431" cy="7673369"/>
          </a:xfrm>
        </p:spPr>
      </p:pic>
    </p:spTree>
    <p:extLst>
      <p:ext uri="{BB962C8B-B14F-4D97-AF65-F5344CB8AC3E}">
        <p14:creationId xmlns:p14="http://schemas.microsoft.com/office/powerpoint/2010/main" val="124949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B519C-0CC0-49A8-26D0-1D2461C36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ECEB14-ABBD-BABD-2984-96E5A7B89E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5565262" cy="7416824"/>
          </a:xfrm>
        </p:spPr>
      </p:pic>
    </p:spTree>
    <p:extLst>
      <p:ext uri="{BB962C8B-B14F-4D97-AF65-F5344CB8AC3E}">
        <p14:creationId xmlns:p14="http://schemas.microsoft.com/office/powerpoint/2010/main" val="356302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F54BC-76E6-D027-B4C6-ADFBD26F6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B3E74D-EDD0-84F5-FE20-C1BCAD5E2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3458"/>
            <a:ext cx="4190346" cy="6871458"/>
          </a:xfrm>
        </p:spPr>
      </p:pic>
    </p:spTree>
    <p:extLst>
      <p:ext uri="{BB962C8B-B14F-4D97-AF65-F5344CB8AC3E}">
        <p14:creationId xmlns:p14="http://schemas.microsoft.com/office/powerpoint/2010/main" val="42607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8A31E-C98F-0163-CC68-597BB51F4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D2B440F-AD56-7F58-6D22-472985B28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28" y="-1395536"/>
            <a:ext cx="7338939" cy="9836411"/>
          </a:xfrm>
        </p:spPr>
      </p:pic>
    </p:spTree>
    <p:extLst>
      <p:ext uri="{BB962C8B-B14F-4D97-AF65-F5344CB8AC3E}">
        <p14:creationId xmlns:p14="http://schemas.microsoft.com/office/powerpoint/2010/main" val="227922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BF77A-13F7-23B6-6A11-F9B5BC8FB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4E2870-DC53-9543-F479-A766AFD12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178" y="-1323528"/>
            <a:ext cx="13028422" cy="9771316"/>
          </a:xfrm>
        </p:spPr>
      </p:pic>
    </p:spTree>
    <p:extLst>
      <p:ext uri="{BB962C8B-B14F-4D97-AF65-F5344CB8AC3E}">
        <p14:creationId xmlns:p14="http://schemas.microsoft.com/office/powerpoint/2010/main" val="33860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CDE08-3AE8-A275-458C-2862CD5A3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12B93F-AC39-51FD-E46C-E53A899A6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473" y="-243408"/>
            <a:ext cx="5559791" cy="7413054"/>
          </a:xfrm>
        </p:spPr>
      </p:pic>
    </p:spTree>
    <p:extLst>
      <p:ext uri="{BB962C8B-B14F-4D97-AF65-F5344CB8AC3E}">
        <p14:creationId xmlns:p14="http://schemas.microsoft.com/office/powerpoint/2010/main" val="30797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56E00-B064-6092-854B-DDC7F8C7A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9CC746-BA64-DAD5-C7C5-6AD2447E4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698213"/>
            <a:ext cx="7460184" cy="8254426"/>
          </a:xfrm>
        </p:spPr>
      </p:pic>
    </p:spTree>
    <p:extLst>
      <p:ext uri="{BB962C8B-B14F-4D97-AF65-F5344CB8AC3E}">
        <p14:creationId xmlns:p14="http://schemas.microsoft.com/office/powerpoint/2010/main" val="55760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31C6C-4EEE-0156-AABF-7CEA7CB7D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171B3-7538-0DF2-D795-82218E6196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172096" cy="7040416"/>
          </a:xfrm>
        </p:spPr>
      </p:pic>
    </p:spTree>
    <p:extLst>
      <p:ext uri="{BB962C8B-B14F-4D97-AF65-F5344CB8AC3E}">
        <p14:creationId xmlns:p14="http://schemas.microsoft.com/office/powerpoint/2010/main" val="8520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16434-A9A2-2202-91AD-C12D7FF0C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86C3C-3122-85D4-94F7-8E64A71A3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693382" cy="6306539"/>
          </a:xfrm>
        </p:spPr>
      </p:pic>
    </p:spTree>
    <p:extLst>
      <p:ext uri="{BB962C8B-B14F-4D97-AF65-F5344CB8AC3E}">
        <p14:creationId xmlns:p14="http://schemas.microsoft.com/office/powerpoint/2010/main" val="51248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415BC-84DE-D111-6D39-4502AA536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FD4F27-919D-3215-74C3-90A616A98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65125"/>
            <a:ext cx="6408711" cy="6347792"/>
          </a:xfrm>
        </p:spPr>
      </p:pic>
    </p:spTree>
    <p:extLst>
      <p:ext uri="{BB962C8B-B14F-4D97-AF65-F5344CB8AC3E}">
        <p14:creationId xmlns:p14="http://schemas.microsoft.com/office/powerpoint/2010/main" val="324757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3F4F5-61B9-7143-74B3-EAE79CA6E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E593F4-4BFE-6EAE-B4D2-8218D11CA8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552291" cy="6995013"/>
          </a:xfrm>
        </p:spPr>
      </p:pic>
    </p:spTree>
    <p:extLst>
      <p:ext uri="{BB962C8B-B14F-4D97-AF65-F5344CB8AC3E}">
        <p14:creationId xmlns:p14="http://schemas.microsoft.com/office/powerpoint/2010/main" val="133778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45CD4-8884-124A-7254-7E2A9C1C6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203D44-DECA-19F6-FD09-9F6524E61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96" y="-387424"/>
            <a:ext cx="6461456" cy="8611181"/>
          </a:xfrm>
        </p:spPr>
      </p:pic>
    </p:spTree>
    <p:extLst>
      <p:ext uri="{BB962C8B-B14F-4D97-AF65-F5344CB8AC3E}">
        <p14:creationId xmlns:p14="http://schemas.microsoft.com/office/powerpoint/2010/main" val="13394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DA2627-33D8-C732-B48B-707A64F04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F9F1A-3AB0-9A5D-BBF9-6FA319ECC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71400"/>
            <a:ext cx="6562932" cy="7436327"/>
          </a:xfrm>
        </p:spPr>
      </p:pic>
    </p:spTree>
    <p:extLst>
      <p:ext uri="{BB962C8B-B14F-4D97-AF65-F5344CB8AC3E}">
        <p14:creationId xmlns:p14="http://schemas.microsoft.com/office/powerpoint/2010/main" val="28270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F94F0-CDC3-8F5B-A700-6F9A55D9A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7A0DD4-2BD0-7191-3F38-50B168CD4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468" y="-315416"/>
            <a:ext cx="6261868" cy="8349158"/>
          </a:xfrm>
        </p:spPr>
      </p:pic>
    </p:spTree>
    <p:extLst>
      <p:ext uri="{BB962C8B-B14F-4D97-AF65-F5344CB8AC3E}">
        <p14:creationId xmlns:p14="http://schemas.microsoft.com/office/powerpoint/2010/main" val="43263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5BE9B-6577-FBD6-46E3-E3B5F6F33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13DE2-A225-3522-FD9A-52E9B6933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127579" cy="7070995"/>
          </a:xfrm>
        </p:spPr>
      </p:pic>
    </p:spTree>
    <p:extLst>
      <p:ext uri="{BB962C8B-B14F-4D97-AF65-F5344CB8AC3E}">
        <p14:creationId xmlns:p14="http://schemas.microsoft.com/office/powerpoint/2010/main" val="96825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8729DA-F44E-09CD-D50B-F056B74B2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299B04-F0F4-489F-EC92-A81B0F3F62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50674"/>
            <a:ext cx="4680520" cy="8319937"/>
          </a:xfrm>
        </p:spPr>
      </p:pic>
    </p:spTree>
    <p:extLst>
      <p:ext uri="{BB962C8B-B14F-4D97-AF65-F5344CB8AC3E}">
        <p14:creationId xmlns:p14="http://schemas.microsoft.com/office/powerpoint/2010/main" val="367201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07EB88-6222-E1BC-27B4-8C50361F0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389AEC-0601-A00F-134F-A9FF292E1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860" y="365125"/>
            <a:ext cx="9578280" cy="6198791"/>
          </a:xfrm>
        </p:spPr>
      </p:pic>
    </p:spTree>
    <p:extLst>
      <p:ext uri="{BB962C8B-B14F-4D97-AF65-F5344CB8AC3E}">
        <p14:creationId xmlns:p14="http://schemas.microsoft.com/office/powerpoint/2010/main" val="132669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D6072-E85E-D21E-5127-DD97CDC45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CB264C-4581-EFC8-832B-96BA9B0668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762" y="-387424"/>
            <a:ext cx="4794453" cy="7382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A10B31B-002B-C7EA-3329-B24AA387F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142" y="5445224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F99C24F-F603-324B-CE5C-61EC0DAB28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8840"/>
            <a:ext cx="1773414" cy="100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4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N°6 - Perroquet34740</dc:title>
  <dc:creator>Perroquet34740</dc:creator>
  <cp:lastModifiedBy>jean-louis BEYAERT</cp:lastModifiedBy>
  <cp:revision>4</cp:revision>
  <dcterms:created xsi:type="dcterms:W3CDTF">2023-09-14T18:57:00Z</dcterms:created>
  <dcterms:modified xsi:type="dcterms:W3CDTF">2023-09-14T19:25:12Z</dcterms:modified>
</cp:coreProperties>
</file>