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A0D5-B38A-4FE0-86EE-7001294D6AAA}" type="datetimeFigureOut">
              <a:rPr lang="fr-FR" smtClean="0"/>
              <a:t>27/08/2023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CFC0E-552F-48D0-AE24-9CE7DF5321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061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A0D5-B38A-4FE0-86EE-7001294D6AAA}" type="datetimeFigureOut">
              <a:rPr lang="fr-FR" smtClean="0"/>
              <a:t>27/08/2023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CFC0E-552F-48D0-AE24-9CE7DF5321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35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A0D5-B38A-4FE0-86EE-7001294D6AAA}" type="datetimeFigureOut">
              <a:rPr lang="fr-FR" smtClean="0"/>
              <a:t>27/08/2023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CFC0E-552F-48D0-AE24-9CE7DF5321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14299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A0D5-B38A-4FE0-86EE-7001294D6AAA}" type="datetimeFigureOut">
              <a:rPr lang="fr-FR" smtClean="0"/>
              <a:t>27/08/2023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CFC0E-552F-48D0-AE24-9CE7DF5321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1625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A0D5-B38A-4FE0-86EE-7001294D6AAA}" type="datetimeFigureOut">
              <a:rPr lang="fr-FR" smtClean="0"/>
              <a:t>27/08/2023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CFC0E-552F-48D0-AE24-9CE7DF5321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140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A0D5-B38A-4FE0-86EE-7001294D6AAA}" type="datetimeFigureOut">
              <a:rPr lang="fr-FR" smtClean="0"/>
              <a:t>27/08/2023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CFC0E-552F-48D0-AE24-9CE7DF5321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6897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A0D5-B38A-4FE0-86EE-7001294D6AAA}" type="datetimeFigureOut">
              <a:rPr lang="fr-FR" smtClean="0"/>
              <a:t>27/08/2023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CFC0E-552F-48D0-AE24-9CE7DF5321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07879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A0D5-B38A-4FE0-86EE-7001294D6AAA}" type="datetimeFigureOut">
              <a:rPr lang="fr-FR" smtClean="0"/>
              <a:t>27/08/2023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CFC0E-552F-48D0-AE24-9CE7DF5321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7106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A0D5-B38A-4FE0-86EE-7001294D6AAA}" type="datetimeFigureOut">
              <a:rPr lang="fr-FR" smtClean="0"/>
              <a:t>27/08/2023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CFC0E-552F-48D0-AE24-9CE7DF5321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918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A0D5-B38A-4FE0-86EE-7001294D6AAA}" type="datetimeFigureOut">
              <a:rPr lang="fr-FR" smtClean="0"/>
              <a:t>27/08/2023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CFC0E-552F-48D0-AE24-9CE7DF5321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357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3A0D5-B38A-4FE0-86EE-7001294D6AAA}" type="datetimeFigureOut">
              <a:rPr lang="fr-FR" smtClean="0"/>
              <a:t>27/08/2023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CFC0E-552F-48D0-AE24-9CE7DF5321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369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3A0D5-B38A-4FE0-86EE-7001294D6AAA}" type="datetimeFigureOut">
              <a:rPr lang="fr-FR" smtClean="0"/>
              <a:t>27/08/2023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CFC0E-552F-48D0-AE24-9CE7DF5321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9634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3D7D61-A1B2-0050-3E23-443B9A750B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87A95E4-7B09-51D5-2B67-A778E307C5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2E19DC-D004-A81E-CC9E-6EF3C8A83E29}"/>
              </a:ext>
            </a:extLst>
          </p:cNvPr>
          <p:cNvSpPr/>
          <p:nvPr/>
        </p:nvSpPr>
        <p:spPr>
          <a:xfrm>
            <a:off x="2927648" y="476672"/>
            <a:ext cx="513927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ART METAL 5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1A900A3-90A0-026E-2C14-75F4048CE5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792" y="1390739"/>
            <a:ext cx="3291694" cy="5275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287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  <p:sndAc>
          <p:stSnd loop="1">
            <p:snd r:embed="rId2" name="Musique Guitare Espagnole 1.wav"/>
          </p:stSnd>
        </p:sndAc>
      </p:transition>
    </mc:Choice>
    <mc:Fallback>
      <p:transition spd="slow" advTm="5000">
        <p:fade/>
        <p:sndAc>
          <p:stSnd loop="1">
            <p:snd r:embed="rId2" name="Musique Guitare Espagnole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7EB8DF-E549-931B-B6D4-7DDB22D86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D4CD15-A58F-A1B3-6FF5-6C4B369815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3108608"/>
            <a:ext cx="7272807" cy="14960417"/>
          </a:xfrm>
        </p:spPr>
      </p:pic>
    </p:spTree>
    <p:extLst>
      <p:ext uri="{BB962C8B-B14F-4D97-AF65-F5344CB8AC3E}">
        <p14:creationId xmlns:p14="http://schemas.microsoft.com/office/powerpoint/2010/main" val="4272412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0BCE6D-4D82-0185-80F6-A6E15B4DF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7D54BB-F62F-9399-6D43-232391B16F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807" y="325803"/>
            <a:ext cx="7658386" cy="6407517"/>
          </a:xfrm>
        </p:spPr>
      </p:pic>
    </p:spTree>
    <p:extLst>
      <p:ext uri="{BB962C8B-B14F-4D97-AF65-F5344CB8AC3E}">
        <p14:creationId xmlns:p14="http://schemas.microsoft.com/office/powerpoint/2010/main" val="3660854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DB5F14-7B06-3415-D63B-0A4B4B056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F800A4-2B4C-04C1-5104-800F380857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16632"/>
            <a:ext cx="7338231" cy="6806475"/>
          </a:xfrm>
        </p:spPr>
      </p:pic>
    </p:spTree>
    <p:extLst>
      <p:ext uri="{BB962C8B-B14F-4D97-AF65-F5344CB8AC3E}">
        <p14:creationId xmlns:p14="http://schemas.microsoft.com/office/powerpoint/2010/main" val="188286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5C8B8E-95B0-8419-87B6-62FD5D258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41533F-6F21-93D3-D1B3-EFAFED2562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29497"/>
            <a:ext cx="8827954" cy="6620966"/>
          </a:xfrm>
        </p:spPr>
      </p:pic>
    </p:spTree>
    <p:extLst>
      <p:ext uri="{BB962C8B-B14F-4D97-AF65-F5344CB8AC3E}">
        <p14:creationId xmlns:p14="http://schemas.microsoft.com/office/powerpoint/2010/main" val="2063334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893EAE-61D1-04A6-5727-A2F1D9DF9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92BD07-A920-A9BB-275F-01EA3A9603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594686" cy="7456036"/>
          </a:xfrm>
        </p:spPr>
      </p:pic>
    </p:spTree>
    <p:extLst>
      <p:ext uri="{BB962C8B-B14F-4D97-AF65-F5344CB8AC3E}">
        <p14:creationId xmlns:p14="http://schemas.microsoft.com/office/powerpoint/2010/main" val="727901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DB96DC-45FD-1404-7345-26AC95A21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EFF985-3357-DAD9-7B48-97A5F3E812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954726" cy="7935861"/>
          </a:xfrm>
        </p:spPr>
      </p:pic>
    </p:spTree>
    <p:extLst>
      <p:ext uri="{BB962C8B-B14F-4D97-AF65-F5344CB8AC3E}">
        <p14:creationId xmlns:p14="http://schemas.microsoft.com/office/powerpoint/2010/main" val="24506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2CF871-4339-C901-0630-08E78B878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A9C85B-5D0A-5C74-B1FA-EB94FFC35A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238" y="-243408"/>
            <a:ext cx="6132066" cy="7665083"/>
          </a:xfrm>
        </p:spPr>
      </p:pic>
    </p:spTree>
    <p:extLst>
      <p:ext uri="{BB962C8B-B14F-4D97-AF65-F5344CB8AC3E}">
        <p14:creationId xmlns:p14="http://schemas.microsoft.com/office/powerpoint/2010/main" val="1413178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E4BCE6-5C28-87A9-4776-7C355C4FC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B8F298-61C9-535C-A7C6-AFF476E4AF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32525"/>
            <a:ext cx="7172337" cy="7090525"/>
          </a:xfrm>
        </p:spPr>
      </p:pic>
    </p:spTree>
    <p:extLst>
      <p:ext uri="{BB962C8B-B14F-4D97-AF65-F5344CB8AC3E}">
        <p14:creationId xmlns:p14="http://schemas.microsoft.com/office/powerpoint/2010/main" val="3998739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8BA211-9B86-DF6D-B473-25A0C36A5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9B626E-7D7E-6F7C-7A2D-B4349C5218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452" y="-99392"/>
            <a:ext cx="6160868" cy="7701087"/>
          </a:xfrm>
        </p:spPr>
      </p:pic>
    </p:spTree>
    <p:extLst>
      <p:ext uri="{BB962C8B-B14F-4D97-AF65-F5344CB8AC3E}">
        <p14:creationId xmlns:p14="http://schemas.microsoft.com/office/powerpoint/2010/main" val="2220475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C44C14-067C-8EBE-F03A-4EB5044E5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5EEC53-B045-49FA-B087-024FE80858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864" y="-459432"/>
            <a:ext cx="6011432" cy="8011433"/>
          </a:xfrm>
        </p:spPr>
      </p:pic>
    </p:spTree>
    <p:extLst>
      <p:ext uri="{BB962C8B-B14F-4D97-AF65-F5344CB8AC3E}">
        <p14:creationId xmlns:p14="http://schemas.microsoft.com/office/powerpoint/2010/main" val="3659016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20BCBD-B70E-48FE-937C-6D54F5B09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215C02-1A6D-E65C-FEFD-FD05E2CE09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023" y="-50338"/>
            <a:ext cx="6799954" cy="6941620"/>
          </a:xfrm>
        </p:spPr>
      </p:pic>
    </p:spTree>
    <p:extLst>
      <p:ext uri="{BB962C8B-B14F-4D97-AF65-F5344CB8AC3E}">
        <p14:creationId xmlns:p14="http://schemas.microsoft.com/office/powerpoint/2010/main" val="2216126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396716-90AB-FDAB-90C3-CA84EE575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3B55D6-914B-3977-6EE1-DE77A1E600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914" y="0"/>
            <a:ext cx="6634422" cy="7353362"/>
          </a:xfrm>
        </p:spPr>
      </p:pic>
    </p:spTree>
    <p:extLst>
      <p:ext uri="{BB962C8B-B14F-4D97-AF65-F5344CB8AC3E}">
        <p14:creationId xmlns:p14="http://schemas.microsoft.com/office/powerpoint/2010/main" val="1906226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F2E33-29BC-7862-C082-D5068CB1F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85568E-0F92-1D47-38A0-F5278CDC68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50524"/>
            <a:ext cx="7483777" cy="7359048"/>
          </a:xfrm>
        </p:spPr>
      </p:pic>
    </p:spTree>
    <p:extLst>
      <p:ext uri="{BB962C8B-B14F-4D97-AF65-F5344CB8AC3E}">
        <p14:creationId xmlns:p14="http://schemas.microsoft.com/office/powerpoint/2010/main" val="1580085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1E323F-EE89-CA72-3874-76CC0CAC8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15481B-10EC-A96F-0546-495F768F5A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886" y="-243408"/>
            <a:ext cx="6861458" cy="7735448"/>
          </a:xfrm>
        </p:spPr>
      </p:pic>
    </p:spTree>
    <p:extLst>
      <p:ext uri="{BB962C8B-B14F-4D97-AF65-F5344CB8AC3E}">
        <p14:creationId xmlns:p14="http://schemas.microsoft.com/office/powerpoint/2010/main" val="1405769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657AF6-DE5F-3BAF-3711-3C2C483C3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3E9C72-4760-2E37-74F5-7F99D95078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896" y="-387424"/>
            <a:ext cx="5957400" cy="7939425"/>
          </a:xfrm>
        </p:spPr>
      </p:pic>
    </p:spTree>
    <p:extLst>
      <p:ext uri="{BB962C8B-B14F-4D97-AF65-F5344CB8AC3E}">
        <p14:creationId xmlns:p14="http://schemas.microsoft.com/office/powerpoint/2010/main" val="2189015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8E2EBD-9AC3-C944-82FE-AD79D2999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EB53E7-E1D7-B491-592B-E464524DCF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360666"/>
            <a:ext cx="4968551" cy="7717314"/>
          </a:xfrm>
        </p:spPr>
      </p:pic>
    </p:spTree>
    <p:extLst>
      <p:ext uri="{BB962C8B-B14F-4D97-AF65-F5344CB8AC3E}">
        <p14:creationId xmlns:p14="http://schemas.microsoft.com/office/powerpoint/2010/main" val="3619378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A32184-9A2B-4D21-E5F1-C0954A1FE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378686-290B-7E6A-E873-94D73FA86F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41523"/>
            <a:ext cx="7341046" cy="7341046"/>
          </a:xfrm>
        </p:spPr>
      </p:pic>
    </p:spTree>
    <p:extLst>
      <p:ext uri="{BB962C8B-B14F-4D97-AF65-F5344CB8AC3E}">
        <p14:creationId xmlns:p14="http://schemas.microsoft.com/office/powerpoint/2010/main" val="2898098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B2152F-EB3B-0866-2B7C-3472983CC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03EA02-476B-F6AD-6960-C7BBC36AFC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447420"/>
            <a:ext cx="5400600" cy="8137891"/>
          </a:xfrm>
        </p:spPr>
      </p:pic>
    </p:spTree>
    <p:extLst>
      <p:ext uri="{BB962C8B-B14F-4D97-AF65-F5344CB8AC3E}">
        <p14:creationId xmlns:p14="http://schemas.microsoft.com/office/powerpoint/2010/main" val="3922435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93441F-7D57-02B0-B819-3250F3973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C83BCD-E7F4-4BDF-51E5-EA2F209C51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706" y="-819472"/>
            <a:ext cx="5943484" cy="7920880"/>
          </a:xfrm>
        </p:spPr>
      </p:pic>
    </p:spTree>
    <p:extLst>
      <p:ext uri="{BB962C8B-B14F-4D97-AF65-F5344CB8AC3E}">
        <p14:creationId xmlns:p14="http://schemas.microsoft.com/office/powerpoint/2010/main" val="1767676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9DA3E1-B40C-7246-CB55-90A094A8B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8AC0C6-CFB1-6709-D58B-68471A839B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4799120" cy="7016206"/>
          </a:xfrm>
        </p:spPr>
      </p:pic>
    </p:spTree>
    <p:extLst>
      <p:ext uri="{BB962C8B-B14F-4D97-AF65-F5344CB8AC3E}">
        <p14:creationId xmlns:p14="http://schemas.microsoft.com/office/powerpoint/2010/main" val="1732862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CBFB0E-2411-C5F2-93C3-74B772699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F7449B-F039-2B6A-9119-118C2D7CA1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188" y="0"/>
            <a:ext cx="7923624" cy="7893496"/>
          </a:xfrm>
        </p:spPr>
      </p:pic>
    </p:spTree>
    <p:extLst>
      <p:ext uri="{BB962C8B-B14F-4D97-AF65-F5344CB8AC3E}">
        <p14:creationId xmlns:p14="http://schemas.microsoft.com/office/powerpoint/2010/main" val="1260684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A4FA2D-B6B8-F83C-16E1-F92425998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49B0BB-2EAE-F80F-4DBE-BD13CE5D52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365125"/>
            <a:ext cx="7632568" cy="6424079"/>
          </a:xfrm>
        </p:spPr>
      </p:pic>
    </p:spTree>
    <p:extLst>
      <p:ext uri="{BB962C8B-B14F-4D97-AF65-F5344CB8AC3E}">
        <p14:creationId xmlns:p14="http://schemas.microsoft.com/office/powerpoint/2010/main" val="1306232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D90230-9B17-BE39-B3EF-6CF3E2318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1199C1-93CC-E9A2-C451-4E40F6E7AB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623520" cy="7029400"/>
          </a:xfrm>
        </p:spPr>
      </p:pic>
    </p:spTree>
    <p:extLst>
      <p:ext uri="{BB962C8B-B14F-4D97-AF65-F5344CB8AC3E}">
        <p14:creationId xmlns:p14="http://schemas.microsoft.com/office/powerpoint/2010/main" val="227978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50185A-B111-CF79-52AD-60D0F697C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3310BA-1AF5-6F36-6186-3522A4614A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6151"/>
            <a:ext cx="6171676" cy="6899137"/>
          </a:xfrm>
        </p:spPr>
      </p:pic>
    </p:spTree>
    <p:extLst>
      <p:ext uri="{BB962C8B-B14F-4D97-AF65-F5344CB8AC3E}">
        <p14:creationId xmlns:p14="http://schemas.microsoft.com/office/powerpoint/2010/main" val="2729177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2FD14-239A-0B07-935E-BE18836E9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8E0383-3F4B-8050-06CE-53B53F7D72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698748" cy="6858000"/>
          </a:xfrm>
        </p:spPr>
      </p:pic>
    </p:spTree>
    <p:extLst>
      <p:ext uri="{BB962C8B-B14F-4D97-AF65-F5344CB8AC3E}">
        <p14:creationId xmlns:p14="http://schemas.microsoft.com/office/powerpoint/2010/main" val="3117538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176D34-EC48-297E-6352-54E0DE213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62D730-E3FC-C336-53F6-143675726D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992" y="-171400"/>
            <a:ext cx="5997516" cy="7992888"/>
          </a:xfrm>
        </p:spPr>
      </p:pic>
    </p:spTree>
    <p:extLst>
      <p:ext uri="{BB962C8B-B14F-4D97-AF65-F5344CB8AC3E}">
        <p14:creationId xmlns:p14="http://schemas.microsoft.com/office/powerpoint/2010/main" val="2149249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F552E7-59A4-CC2D-0E88-A9747653B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9C7D12-6A41-EB95-A129-5D22D5B13C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612" y="-1035496"/>
            <a:ext cx="7019748" cy="9355216"/>
          </a:xfrm>
        </p:spPr>
      </p:pic>
    </p:spTree>
    <p:extLst>
      <p:ext uri="{BB962C8B-B14F-4D97-AF65-F5344CB8AC3E}">
        <p14:creationId xmlns:p14="http://schemas.microsoft.com/office/powerpoint/2010/main" val="2053939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689739-AD77-CD55-BEE3-439638427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CDDA7B-B231-F28E-3CF6-9907A9F507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2403648"/>
            <a:ext cx="6408711" cy="13182941"/>
          </a:xfrm>
        </p:spPr>
      </p:pic>
    </p:spTree>
    <p:extLst>
      <p:ext uri="{BB962C8B-B14F-4D97-AF65-F5344CB8AC3E}">
        <p14:creationId xmlns:p14="http://schemas.microsoft.com/office/powerpoint/2010/main" val="258836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A35A35-8A07-0AD4-EFE9-FDBEB398B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AE0E01-D7B1-D59D-F290-96A030AD48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3256730"/>
            <a:ext cx="7992887" cy="16441646"/>
          </a:xfrm>
        </p:spPr>
      </p:pic>
    </p:spTree>
    <p:extLst>
      <p:ext uri="{BB962C8B-B14F-4D97-AF65-F5344CB8AC3E}">
        <p14:creationId xmlns:p14="http://schemas.microsoft.com/office/powerpoint/2010/main" val="3837050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F441DC-E4E8-5C9D-16E7-386039F76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9A5FD9-2F15-0F16-F429-2BB5F6A895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390" y="-1539552"/>
            <a:ext cx="8190058" cy="10914888"/>
          </a:xfrm>
        </p:spPr>
      </p:pic>
    </p:spTree>
    <p:extLst>
      <p:ext uri="{BB962C8B-B14F-4D97-AF65-F5344CB8AC3E}">
        <p14:creationId xmlns:p14="http://schemas.microsoft.com/office/powerpoint/2010/main" val="77214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820709-736D-9486-A777-4FA1D4BAA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E8A8BA-7497-A44A-F644-793F7E667C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603448"/>
            <a:ext cx="7845102" cy="7845102"/>
          </a:xfrm>
        </p:spPr>
      </p:pic>
    </p:spTree>
    <p:extLst>
      <p:ext uri="{BB962C8B-B14F-4D97-AF65-F5344CB8AC3E}">
        <p14:creationId xmlns:p14="http://schemas.microsoft.com/office/powerpoint/2010/main" val="4120323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7AE306-C5DC-F5D1-1DAE-75A197CC4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CF705D-A0FC-9A15-5395-417549302C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-892371"/>
            <a:ext cx="10233359" cy="7750371"/>
          </a:xfrm>
        </p:spPr>
      </p:pic>
    </p:spTree>
    <p:extLst>
      <p:ext uri="{BB962C8B-B14F-4D97-AF65-F5344CB8AC3E}">
        <p14:creationId xmlns:p14="http://schemas.microsoft.com/office/powerpoint/2010/main" val="2514451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37A6D5-C9C6-69AC-2C29-021802017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901C6E-0D82-4FA4-722A-ACDABE2BE6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531440"/>
            <a:ext cx="6552524" cy="11224005"/>
          </a:xfrm>
        </p:spPr>
      </p:pic>
    </p:spTree>
    <p:extLst>
      <p:ext uri="{BB962C8B-B14F-4D97-AF65-F5344CB8AC3E}">
        <p14:creationId xmlns:p14="http://schemas.microsoft.com/office/powerpoint/2010/main" val="3111389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722F02-6404-8655-5221-417CCD1D4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C6E249-B62D-7EAC-B759-17299FB773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462" y="-387424"/>
            <a:ext cx="8919017" cy="8512066"/>
          </a:xfrm>
        </p:spPr>
      </p:pic>
    </p:spTree>
    <p:extLst>
      <p:ext uri="{BB962C8B-B14F-4D97-AF65-F5344CB8AC3E}">
        <p14:creationId xmlns:p14="http://schemas.microsoft.com/office/powerpoint/2010/main" val="3212423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E4DA02-CE2A-DFF9-C40C-AC24C99C4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7E5B88-91AA-1AC1-08D2-78B4F56393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60483"/>
            <a:ext cx="9502909" cy="6537033"/>
          </a:xfrm>
        </p:spPr>
      </p:pic>
    </p:spTree>
    <p:extLst>
      <p:ext uri="{BB962C8B-B14F-4D97-AF65-F5344CB8AC3E}">
        <p14:creationId xmlns:p14="http://schemas.microsoft.com/office/powerpoint/2010/main" val="645835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F22984-8B98-0C71-B419-CC13B0CCF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DAB39F-2CC4-CD7B-6CD8-C8D7E5F2C8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025239"/>
            <a:ext cx="9515166" cy="5352281"/>
          </a:xfrm>
        </p:spPr>
      </p:pic>
    </p:spTree>
    <p:extLst>
      <p:ext uri="{BB962C8B-B14F-4D97-AF65-F5344CB8AC3E}">
        <p14:creationId xmlns:p14="http://schemas.microsoft.com/office/powerpoint/2010/main" val="1839925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338B00-5C60-844E-7895-A05976E82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F2F341-3368-9B99-C2E5-4F8156DA26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365125"/>
            <a:ext cx="9791137" cy="6340927"/>
          </a:xfrm>
        </p:spPr>
      </p:pic>
    </p:spTree>
    <p:extLst>
      <p:ext uri="{BB962C8B-B14F-4D97-AF65-F5344CB8AC3E}">
        <p14:creationId xmlns:p14="http://schemas.microsoft.com/office/powerpoint/2010/main" val="1506633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2C5455-0B0D-E5F3-1B18-158AECE44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9A3E7F-CC0B-D04F-6324-798C9E8B90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274" y="-459432"/>
            <a:ext cx="8061126" cy="8061126"/>
          </a:xfrm>
        </p:spPr>
      </p:pic>
    </p:spTree>
    <p:extLst>
      <p:ext uri="{BB962C8B-B14F-4D97-AF65-F5344CB8AC3E}">
        <p14:creationId xmlns:p14="http://schemas.microsoft.com/office/powerpoint/2010/main" val="1576415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0B3FC5-6543-4A15-2037-96EECC8C4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988768-F612-6DCA-97DD-1792B39AE7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812" y="-531440"/>
            <a:ext cx="6938555" cy="867319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ACF2176-8949-B1A2-F680-070832116F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79" y="5590030"/>
            <a:ext cx="1602738" cy="90740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5917485-00D3-86C8-210E-664725E305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623753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662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5000">
        <p15:prstTrans prst="peelOff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22</TotalTime>
  <Words>3</Words>
  <Application>Microsoft Office PowerPoint</Application>
  <PresentationFormat>Grand écran</PresentationFormat>
  <Paragraphs>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Métal N°05 - Perroquet34740</dc:title>
  <dc:creator>Perroquet34740</dc:creator>
  <cp:lastModifiedBy>jean-louis BEYAERT</cp:lastModifiedBy>
  <cp:revision>3</cp:revision>
  <dcterms:created xsi:type="dcterms:W3CDTF">2023-08-27T15:52:49Z</dcterms:created>
  <dcterms:modified xsi:type="dcterms:W3CDTF">2023-08-27T17:56:52Z</dcterms:modified>
</cp:coreProperties>
</file>