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644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69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726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365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1124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06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720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84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1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88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647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7E8C2-D150-4B84-AEC9-F867A945BE58}" type="datetimeFigureOut">
              <a:rPr lang="fr-FR" smtClean="0"/>
              <a:t>13/08/2023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A334D-2587-40A8-8FDD-E6F040B260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74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D3FFB-7687-CB60-4832-B61CC7F091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E10D2D9-690C-A9DA-2E92-3BD3243237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6FA991B-4003-E57A-5CC2-64AF2F97E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299959"/>
            <a:ext cx="4463802" cy="555804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6A0422A-BCC3-AF23-299F-1AB23F534EE9}"/>
              </a:ext>
            </a:extLst>
          </p:cNvPr>
          <p:cNvSpPr/>
          <p:nvPr/>
        </p:nvSpPr>
        <p:spPr>
          <a:xfrm>
            <a:off x="1847528" y="332656"/>
            <a:ext cx="70336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ART DU GALET N°5</a:t>
            </a:r>
          </a:p>
        </p:txBody>
      </p:sp>
    </p:spTree>
    <p:extLst>
      <p:ext uri="{BB962C8B-B14F-4D97-AF65-F5344CB8AC3E}">
        <p14:creationId xmlns:p14="http://schemas.microsoft.com/office/powerpoint/2010/main" val="3651415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  <p:sndAc>
          <p:stSnd loop="1">
            <p:snd r:embed="rId2" name="Musique Guitare 5.wav"/>
          </p:stSnd>
        </p:sndAc>
      </p:transition>
    </mc:Choice>
    <mc:Fallback>
      <p:transition spd="slow" advTm="5000">
        <p:fade/>
        <p:sndAc>
          <p:stSnd loop="1">
            <p:snd r:embed="rId2" name="Musique Guitare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6C05D2-85F9-6B9C-FB2A-8D53A1412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E8F177-A7CC-D0C0-CC2A-BC5329B3F0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9242" cy="6858000"/>
          </a:xfrm>
        </p:spPr>
      </p:pic>
    </p:spTree>
    <p:extLst>
      <p:ext uri="{BB962C8B-B14F-4D97-AF65-F5344CB8AC3E}">
        <p14:creationId xmlns:p14="http://schemas.microsoft.com/office/powerpoint/2010/main" val="1109731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D75E0-2884-1633-6058-5BCBC1A53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332B6C6-CCFC-79BC-CCC7-4C8B43490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997982"/>
            <a:ext cx="5477364" cy="7855982"/>
          </a:xfrm>
        </p:spPr>
      </p:pic>
    </p:spTree>
    <p:extLst>
      <p:ext uri="{BB962C8B-B14F-4D97-AF65-F5344CB8AC3E}">
        <p14:creationId xmlns:p14="http://schemas.microsoft.com/office/powerpoint/2010/main" val="390389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1BE69-2708-5CA0-2FF2-052F45071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A14380-0437-59FC-C4B8-6D3F77EE0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89995"/>
            <a:ext cx="7237807" cy="7857013"/>
          </a:xfrm>
        </p:spPr>
      </p:pic>
    </p:spTree>
    <p:extLst>
      <p:ext uri="{BB962C8B-B14F-4D97-AF65-F5344CB8AC3E}">
        <p14:creationId xmlns:p14="http://schemas.microsoft.com/office/powerpoint/2010/main" val="1647334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349BC1-B78C-C9BF-6D08-A179436F3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DF8415-B3FB-BD15-0DDC-283E6903B2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827584"/>
            <a:ext cx="9357270" cy="9357270"/>
          </a:xfrm>
        </p:spPr>
      </p:pic>
    </p:spTree>
    <p:extLst>
      <p:ext uri="{BB962C8B-B14F-4D97-AF65-F5344CB8AC3E}">
        <p14:creationId xmlns:p14="http://schemas.microsoft.com/office/powerpoint/2010/main" val="1225585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60D49-D6D4-019F-A5EA-957EF022D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F789BD-F09B-7813-D4C7-6FF27FEF1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75456"/>
            <a:ext cx="5563828" cy="7645061"/>
          </a:xfrm>
        </p:spPr>
      </p:pic>
    </p:spTree>
    <p:extLst>
      <p:ext uri="{BB962C8B-B14F-4D97-AF65-F5344CB8AC3E}">
        <p14:creationId xmlns:p14="http://schemas.microsoft.com/office/powerpoint/2010/main" val="1108141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3CA24-46C6-84EA-1099-856A7E452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DCB5C-1A9F-2B1F-7EF6-A60262442F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67544"/>
            <a:ext cx="6400550" cy="8432665"/>
          </a:xfrm>
        </p:spPr>
      </p:pic>
    </p:spTree>
    <p:extLst>
      <p:ext uri="{BB962C8B-B14F-4D97-AF65-F5344CB8AC3E}">
        <p14:creationId xmlns:p14="http://schemas.microsoft.com/office/powerpoint/2010/main" val="3327711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39037-8BD0-8155-020E-B090A73F7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E44A0-B379-5D94-2FE9-BBFB9A11C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7230064" cy="7522611"/>
          </a:xfrm>
        </p:spPr>
      </p:pic>
    </p:spTree>
    <p:extLst>
      <p:ext uri="{BB962C8B-B14F-4D97-AF65-F5344CB8AC3E}">
        <p14:creationId xmlns:p14="http://schemas.microsoft.com/office/powerpoint/2010/main" val="202072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1B488-20B3-5937-211B-BDB2F28F6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C01E8A-B7C0-DF15-39D7-3CCE3016D6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46566"/>
            <a:ext cx="5472608" cy="8260934"/>
          </a:xfrm>
        </p:spPr>
      </p:pic>
    </p:spTree>
    <p:extLst>
      <p:ext uri="{BB962C8B-B14F-4D97-AF65-F5344CB8AC3E}">
        <p14:creationId xmlns:p14="http://schemas.microsoft.com/office/powerpoint/2010/main" val="4207127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76668-821A-4B78-A4D6-C0BC0AAA1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29227-D994-12D6-6DFD-D7568BD7B0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1260"/>
            <a:ext cx="5688631" cy="7096928"/>
          </a:xfrm>
        </p:spPr>
      </p:pic>
    </p:spTree>
    <p:extLst>
      <p:ext uri="{BB962C8B-B14F-4D97-AF65-F5344CB8AC3E}">
        <p14:creationId xmlns:p14="http://schemas.microsoft.com/office/powerpoint/2010/main" val="1943036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2A1B9-B3A8-2F63-4432-AEE8F253F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D37FE0-17E6-2403-72EC-572C322FC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61619"/>
            <a:ext cx="5688632" cy="7581238"/>
          </a:xfrm>
        </p:spPr>
      </p:pic>
    </p:spTree>
    <p:extLst>
      <p:ext uri="{BB962C8B-B14F-4D97-AF65-F5344CB8AC3E}">
        <p14:creationId xmlns:p14="http://schemas.microsoft.com/office/powerpoint/2010/main" val="17843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2F3E6-1C70-08DD-B8F0-EC5C4DEF3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7B7049-5E14-AA81-2896-4A73087FC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1167"/>
            <a:ext cx="6120680" cy="8157028"/>
          </a:xfrm>
        </p:spPr>
      </p:pic>
    </p:spTree>
    <p:extLst>
      <p:ext uri="{BB962C8B-B14F-4D97-AF65-F5344CB8AC3E}">
        <p14:creationId xmlns:p14="http://schemas.microsoft.com/office/powerpoint/2010/main" val="364657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8C3230-1E2D-45BA-5E61-0B95085AA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58EEF-30B4-A59D-5AE9-66A4A9943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47464"/>
            <a:ext cx="5616624" cy="9096246"/>
          </a:xfrm>
        </p:spPr>
      </p:pic>
    </p:spTree>
    <p:extLst>
      <p:ext uri="{BB962C8B-B14F-4D97-AF65-F5344CB8AC3E}">
        <p14:creationId xmlns:p14="http://schemas.microsoft.com/office/powerpoint/2010/main" val="870789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C7CCC-8C7A-58EB-89A9-B6A3CBF1E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3CC529-A6F5-D0CB-A446-653481CD8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3408"/>
            <a:ext cx="6840760" cy="9116679"/>
          </a:xfrm>
        </p:spPr>
      </p:pic>
    </p:spTree>
    <p:extLst>
      <p:ext uri="{BB962C8B-B14F-4D97-AF65-F5344CB8AC3E}">
        <p14:creationId xmlns:p14="http://schemas.microsoft.com/office/powerpoint/2010/main" val="428218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01323-7961-D7B2-A1E6-3EF918376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04A1C-6E86-712E-D2DD-07C5CF7475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17132"/>
            <a:ext cx="5760640" cy="7677203"/>
          </a:xfrm>
        </p:spPr>
      </p:pic>
    </p:spTree>
    <p:extLst>
      <p:ext uri="{BB962C8B-B14F-4D97-AF65-F5344CB8AC3E}">
        <p14:creationId xmlns:p14="http://schemas.microsoft.com/office/powerpoint/2010/main" val="59802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82002-47D4-FCDE-E84E-1D329C78F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01943-595E-7F97-6381-57C238756B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32540"/>
            <a:ext cx="5824137" cy="7323080"/>
          </a:xfrm>
        </p:spPr>
      </p:pic>
    </p:spTree>
    <p:extLst>
      <p:ext uri="{BB962C8B-B14F-4D97-AF65-F5344CB8AC3E}">
        <p14:creationId xmlns:p14="http://schemas.microsoft.com/office/powerpoint/2010/main" val="851595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3BC60E-CFB3-977D-AEC9-E4419FB08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67BF7-68FA-3CE7-FFCA-32BE7F183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45" y="-99392"/>
            <a:ext cx="9136309" cy="7370604"/>
          </a:xfrm>
        </p:spPr>
      </p:pic>
    </p:spTree>
    <p:extLst>
      <p:ext uri="{BB962C8B-B14F-4D97-AF65-F5344CB8AC3E}">
        <p14:creationId xmlns:p14="http://schemas.microsoft.com/office/powerpoint/2010/main" val="1198319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6AB02-4FA5-FE71-12F6-5911A3E3A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7F1B34-3158-011B-4213-FB838B460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57" y="-2403648"/>
            <a:ext cx="9501286" cy="9501286"/>
          </a:xfrm>
        </p:spPr>
      </p:pic>
    </p:spTree>
    <p:extLst>
      <p:ext uri="{BB962C8B-B14F-4D97-AF65-F5344CB8AC3E}">
        <p14:creationId xmlns:p14="http://schemas.microsoft.com/office/powerpoint/2010/main" val="188988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2A203-4A9E-F7A2-3D24-81AD62C47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1FA9EA13-6BB6-EAE6-4026-E7378558F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4199403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CE1F7-2F06-1554-863D-62298E002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85216-E6C0-7A0C-F215-8ACBC43E5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8853214" cy="8853214"/>
          </a:xfrm>
        </p:spPr>
      </p:pic>
    </p:spTree>
    <p:extLst>
      <p:ext uri="{BB962C8B-B14F-4D97-AF65-F5344CB8AC3E}">
        <p14:creationId xmlns:p14="http://schemas.microsoft.com/office/powerpoint/2010/main" val="1288778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0027A7-F02D-4DE3-376C-0A05CDA52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55BF7B-60C4-BA8A-903C-DA09DBFE89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179512"/>
            <a:ext cx="8220571" cy="8220571"/>
          </a:xfrm>
        </p:spPr>
      </p:pic>
    </p:spTree>
    <p:extLst>
      <p:ext uri="{BB962C8B-B14F-4D97-AF65-F5344CB8AC3E}">
        <p14:creationId xmlns:p14="http://schemas.microsoft.com/office/powerpoint/2010/main" val="3245149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13FC4-C79F-9E17-4477-62F7B18C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136373-4D2E-057B-D18C-756791848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46712"/>
            <a:ext cx="6017539" cy="7551423"/>
          </a:xfrm>
        </p:spPr>
      </p:pic>
    </p:spTree>
    <p:extLst>
      <p:ext uri="{BB962C8B-B14F-4D97-AF65-F5344CB8AC3E}">
        <p14:creationId xmlns:p14="http://schemas.microsoft.com/office/powerpoint/2010/main" val="1003057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A131C-C600-514E-C32F-0B7E265FB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5CC786-AAF5-AC95-BC47-D23726973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690" y="-315416"/>
            <a:ext cx="5705573" cy="7397721"/>
          </a:xfrm>
        </p:spPr>
      </p:pic>
    </p:spTree>
    <p:extLst>
      <p:ext uri="{BB962C8B-B14F-4D97-AF65-F5344CB8AC3E}">
        <p14:creationId xmlns:p14="http://schemas.microsoft.com/office/powerpoint/2010/main" val="467100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10DA0E-D152-6095-24B3-5570D1A97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0FD9C4-08D8-50A7-79CE-A0384D682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28632"/>
            <a:ext cx="5184576" cy="7993711"/>
          </a:xfrm>
        </p:spPr>
      </p:pic>
    </p:spTree>
    <p:extLst>
      <p:ext uri="{BB962C8B-B14F-4D97-AF65-F5344CB8AC3E}">
        <p14:creationId xmlns:p14="http://schemas.microsoft.com/office/powerpoint/2010/main" val="3047615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61127-873A-8D8B-F0FE-48CC8A2F8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398AD-5F7F-AD42-7871-1C147043DE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251520"/>
            <a:ext cx="6340662" cy="8450199"/>
          </a:xfrm>
        </p:spPr>
      </p:pic>
    </p:spTree>
    <p:extLst>
      <p:ext uri="{BB962C8B-B14F-4D97-AF65-F5344CB8AC3E}">
        <p14:creationId xmlns:p14="http://schemas.microsoft.com/office/powerpoint/2010/main" val="206266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66FC82-5836-7969-5350-67F45327B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1901F3-4D4E-17DE-3424-6DD080195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1503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917144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062CB-B305-6437-B637-6B9D91EDD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1B726B-FA91-81C6-0AC8-E6BF1981C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611560"/>
            <a:ext cx="6558078" cy="8802290"/>
          </a:xfrm>
        </p:spPr>
      </p:pic>
    </p:spTree>
    <p:extLst>
      <p:ext uri="{BB962C8B-B14F-4D97-AF65-F5344CB8AC3E}">
        <p14:creationId xmlns:p14="http://schemas.microsoft.com/office/powerpoint/2010/main" val="4227487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4F7850-FA77-30D9-82DA-4F0E6E711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336DFE-448C-6F51-BE55-1A005105C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3496"/>
            <a:ext cx="6664924" cy="8331157"/>
          </a:xfrm>
        </p:spPr>
      </p:pic>
    </p:spTree>
    <p:extLst>
      <p:ext uri="{BB962C8B-B14F-4D97-AF65-F5344CB8AC3E}">
        <p14:creationId xmlns:p14="http://schemas.microsoft.com/office/powerpoint/2010/main" val="1861002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2225D-3208-3D69-14CC-893AF801A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-531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F045EF-4819-A4D8-AA1F-AD854B6CFD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237" y="-1755576"/>
            <a:ext cx="7786171" cy="10896102"/>
          </a:xfrm>
        </p:spPr>
      </p:pic>
    </p:spTree>
    <p:extLst>
      <p:ext uri="{BB962C8B-B14F-4D97-AF65-F5344CB8AC3E}">
        <p14:creationId xmlns:p14="http://schemas.microsoft.com/office/powerpoint/2010/main" val="413242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67635C-1DF8-5EDE-D0A6-19C32FEC7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17437-3F39-791D-FD70-4BE6D627D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868132"/>
            <a:ext cx="5553157" cy="7726132"/>
          </a:xfrm>
        </p:spPr>
      </p:pic>
    </p:spTree>
    <p:extLst>
      <p:ext uri="{BB962C8B-B14F-4D97-AF65-F5344CB8AC3E}">
        <p14:creationId xmlns:p14="http://schemas.microsoft.com/office/powerpoint/2010/main" val="603148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26213-38F6-DA89-8624-8C1C299DC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26543-8C4C-68D2-0C20-E3E4776BD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292726"/>
            <a:ext cx="6768751" cy="9569957"/>
          </a:xfrm>
        </p:spPr>
      </p:pic>
    </p:spTree>
    <p:extLst>
      <p:ext uri="{BB962C8B-B14F-4D97-AF65-F5344CB8AC3E}">
        <p14:creationId xmlns:p14="http://schemas.microsoft.com/office/powerpoint/2010/main" val="3167226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D00E6-B590-326D-6707-3E5B5781B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2DB7C1-A4BD-2C68-8CFC-E5D7831FF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60" y="-891480"/>
            <a:ext cx="6323028" cy="8292497"/>
          </a:xfrm>
        </p:spPr>
      </p:pic>
    </p:spTree>
    <p:extLst>
      <p:ext uri="{BB962C8B-B14F-4D97-AF65-F5344CB8AC3E}">
        <p14:creationId xmlns:p14="http://schemas.microsoft.com/office/powerpoint/2010/main" val="1531736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99827-6F57-6ECB-ADAB-0F1A5CD25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6E9D2D-2091-BED0-E464-C3F898AEB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40" y="-243408"/>
            <a:ext cx="7025220" cy="7878751"/>
          </a:xfrm>
        </p:spPr>
      </p:pic>
    </p:spTree>
    <p:extLst>
      <p:ext uri="{BB962C8B-B14F-4D97-AF65-F5344CB8AC3E}">
        <p14:creationId xmlns:p14="http://schemas.microsoft.com/office/powerpoint/2010/main" val="90595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558E2-528E-5735-95BA-5F4E18319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B84E5-9A35-D919-EDD1-648D4CCB5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3408"/>
            <a:ext cx="6336704" cy="8231714"/>
          </a:xfrm>
        </p:spPr>
      </p:pic>
    </p:spTree>
    <p:extLst>
      <p:ext uri="{BB962C8B-B14F-4D97-AF65-F5344CB8AC3E}">
        <p14:creationId xmlns:p14="http://schemas.microsoft.com/office/powerpoint/2010/main" val="3288039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DCD052-4F3B-E416-CEBA-3CE8C11C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124DD-A45E-E82D-AA71-3CAA3838B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87424"/>
            <a:ext cx="6840759" cy="8659188"/>
          </a:xfrm>
        </p:spPr>
      </p:pic>
    </p:spTree>
    <p:extLst>
      <p:ext uri="{BB962C8B-B14F-4D97-AF65-F5344CB8AC3E}">
        <p14:creationId xmlns:p14="http://schemas.microsoft.com/office/powerpoint/2010/main" val="89802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0A612-A799-6715-7651-2D0262CF0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B56EB0-33B4-0B41-7602-B1500BF9D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73877"/>
            <a:ext cx="5328592" cy="8094066"/>
          </a:xfrm>
        </p:spPr>
      </p:pic>
    </p:spTree>
    <p:extLst>
      <p:ext uri="{BB962C8B-B14F-4D97-AF65-F5344CB8AC3E}">
        <p14:creationId xmlns:p14="http://schemas.microsoft.com/office/powerpoint/2010/main" val="3920941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42A39-AF95-437D-7171-16E966FD0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2C43F05-6DFD-89A0-91D4-F25AFDD43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699290"/>
            <a:ext cx="7934982" cy="5811838"/>
          </a:xfrm>
        </p:spPr>
      </p:pic>
    </p:spTree>
    <p:extLst>
      <p:ext uri="{BB962C8B-B14F-4D97-AF65-F5344CB8AC3E}">
        <p14:creationId xmlns:p14="http://schemas.microsoft.com/office/powerpoint/2010/main" val="149319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2A901-F5C4-9BCE-464F-81B612022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89FC38-B912-7BA1-16D6-1553F7028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790139"/>
            <a:ext cx="4752528" cy="8108580"/>
          </a:xfrm>
        </p:spPr>
      </p:pic>
    </p:spTree>
    <p:extLst>
      <p:ext uri="{BB962C8B-B14F-4D97-AF65-F5344CB8AC3E}">
        <p14:creationId xmlns:p14="http://schemas.microsoft.com/office/powerpoint/2010/main" val="258319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9A2CB-CBC6-0FEA-C43E-971757DFC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BB2741-9205-BB47-8FA9-A6DF640B2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747464"/>
            <a:ext cx="7722597" cy="8047297"/>
          </a:xfrm>
        </p:spPr>
      </p:pic>
    </p:spTree>
    <p:extLst>
      <p:ext uri="{BB962C8B-B14F-4D97-AF65-F5344CB8AC3E}">
        <p14:creationId xmlns:p14="http://schemas.microsoft.com/office/powerpoint/2010/main" val="147060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652A0-4078-BFC1-19C2-ACE44937B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D8D6F-908E-272D-84B2-A4D9831C4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690688"/>
            <a:ext cx="8382000" cy="40005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39A2175-01FE-7978-D480-511FD2F882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2410" y="6021288"/>
            <a:ext cx="802779" cy="65139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5F7F3DA-A577-DB1F-16D2-3098CCE0B1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926696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69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peelOff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du Galet N°5 - Perroquedt34740</dc:title>
  <dc:creator>Perroquet34740</dc:creator>
  <cp:lastModifiedBy>jean-louis BEYAERT</cp:lastModifiedBy>
  <cp:revision>3</cp:revision>
  <dcterms:created xsi:type="dcterms:W3CDTF">2023-08-13T15:56:33Z</dcterms:created>
  <dcterms:modified xsi:type="dcterms:W3CDTF">2023-08-13T16:23:20Z</dcterms:modified>
</cp:coreProperties>
</file>