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5" r:id="rId50"/>
    <p:sldId id="30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7" autoAdjust="0"/>
    <p:restoredTop sz="94660"/>
  </p:normalViewPr>
  <p:slideViewPr>
    <p:cSldViewPr>
      <p:cViewPr varScale="1">
        <p:scale>
          <a:sx n="83" d="100"/>
          <a:sy n="83" d="100"/>
        </p:scale>
        <p:origin x="8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257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652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145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29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680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713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757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101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56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293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164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8D650-989F-4031-912A-44DD48B04FAC}" type="datetimeFigureOut">
              <a:rPr lang="fr-FR" smtClean="0"/>
              <a:t>07/12/2024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BB3BD-E738-426B-A6FF-385174313F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92478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6AEA1F-A239-2D24-2D29-AFB5CA607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EECA3B-A729-FD5F-395A-33D8E5F2D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701372"/>
            <a:ext cx="4104456" cy="5130570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A0581A9-A193-32F4-0107-0E583B88A9F8}"/>
              </a:ext>
            </a:extLst>
          </p:cNvPr>
          <p:cNvSpPr/>
          <p:nvPr/>
        </p:nvSpPr>
        <p:spPr>
          <a:xfrm>
            <a:off x="838200" y="476672"/>
            <a:ext cx="101116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ARBRES EXTRAORDINAIRES N°O3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1D55959-6831-94D9-AD73-07E06367DC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979369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30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464F57-1AD4-1323-E411-774CC0D181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DAFE4A0-E8EE-2C08-0320-18A88CE3E1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018AE40-5CAC-A288-58DE-DF8DAF9292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21450"/>
            <a:ext cx="6048672" cy="756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25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D2858-6715-4145-A079-01B8882FE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DB6ABA-0922-B764-8BC9-297D9BD93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928" y="-315416"/>
            <a:ext cx="5399312" cy="7195662"/>
          </a:xfrm>
        </p:spPr>
      </p:pic>
    </p:spTree>
    <p:extLst>
      <p:ext uri="{BB962C8B-B14F-4D97-AF65-F5344CB8AC3E}">
        <p14:creationId xmlns:p14="http://schemas.microsoft.com/office/powerpoint/2010/main" val="265144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5BD686-4E58-B58F-5B34-7BA882854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EAEFB-1809-B829-CC88-EC44751CBC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909096" cy="7286746"/>
          </a:xfrm>
        </p:spPr>
      </p:pic>
    </p:spTree>
    <p:extLst>
      <p:ext uri="{BB962C8B-B14F-4D97-AF65-F5344CB8AC3E}">
        <p14:creationId xmlns:p14="http://schemas.microsoft.com/office/powerpoint/2010/main" val="367703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1ECDC-DA1B-EB1D-7F7B-A663C3769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55FC8-D04C-EA3B-3222-BC15A1DC88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117" y="0"/>
            <a:ext cx="8249766" cy="8249766"/>
          </a:xfrm>
        </p:spPr>
      </p:pic>
    </p:spTree>
    <p:extLst>
      <p:ext uri="{BB962C8B-B14F-4D97-AF65-F5344CB8AC3E}">
        <p14:creationId xmlns:p14="http://schemas.microsoft.com/office/powerpoint/2010/main" val="3701272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A0C0C0-A28E-E8CC-FB4D-62F4D4789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16410E-395D-F835-1994-7E71031650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9076"/>
            <a:ext cx="9750713" cy="6459848"/>
          </a:xfrm>
        </p:spPr>
      </p:pic>
    </p:spTree>
    <p:extLst>
      <p:ext uri="{BB962C8B-B14F-4D97-AF65-F5344CB8AC3E}">
        <p14:creationId xmlns:p14="http://schemas.microsoft.com/office/powerpoint/2010/main" val="962293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D2176-2344-6AC8-C9CA-E62441CFF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62A08C-761B-76E9-B650-6A51D0C86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5247"/>
            <a:ext cx="8162040" cy="6835709"/>
          </a:xfrm>
        </p:spPr>
      </p:pic>
    </p:spTree>
    <p:extLst>
      <p:ext uri="{BB962C8B-B14F-4D97-AF65-F5344CB8AC3E}">
        <p14:creationId xmlns:p14="http://schemas.microsoft.com/office/powerpoint/2010/main" val="3539873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C211-7724-D633-B1DC-663476B6A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FF96A9-D515-BBA6-50B2-EC8B06FFCA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16632"/>
            <a:ext cx="9433983" cy="6741368"/>
          </a:xfrm>
        </p:spPr>
      </p:pic>
    </p:spTree>
    <p:extLst>
      <p:ext uri="{BB962C8B-B14F-4D97-AF65-F5344CB8AC3E}">
        <p14:creationId xmlns:p14="http://schemas.microsoft.com/office/powerpoint/2010/main" val="129703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CF2AF-85E9-B5CF-5CBA-EF6BCD676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DA2503-9072-FF15-1759-B6A376A065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84" y="0"/>
            <a:ext cx="10082094" cy="6713758"/>
          </a:xfrm>
        </p:spPr>
      </p:pic>
    </p:spTree>
    <p:extLst>
      <p:ext uri="{BB962C8B-B14F-4D97-AF65-F5344CB8AC3E}">
        <p14:creationId xmlns:p14="http://schemas.microsoft.com/office/powerpoint/2010/main" val="2998002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4684C3-A791-B96E-884C-B18B21C4D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9D6FC9-B8C9-CDAE-922F-52FE68E12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753129" cy="6948968"/>
          </a:xfrm>
        </p:spPr>
      </p:pic>
    </p:spTree>
    <p:extLst>
      <p:ext uri="{BB962C8B-B14F-4D97-AF65-F5344CB8AC3E}">
        <p14:creationId xmlns:p14="http://schemas.microsoft.com/office/powerpoint/2010/main" val="3868239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9ADC59-AA50-42D1-A2E3-2BA8EC9A8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5E4426-1ACF-5933-C3B8-264C31FD6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408864"/>
            <a:ext cx="5786803" cy="8266864"/>
          </a:xfrm>
        </p:spPr>
      </p:pic>
    </p:spTree>
    <p:extLst>
      <p:ext uri="{BB962C8B-B14F-4D97-AF65-F5344CB8AC3E}">
        <p14:creationId xmlns:p14="http://schemas.microsoft.com/office/powerpoint/2010/main" val="4192460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D5DDC-4D11-C7A6-1142-D7495B98F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F64F35-30BC-EBCC-46A7-C3D65C819F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753129" cy="6948968"/>
          </a:xfrm>
        </p:spPr>
      </p:pic>
    </p:spTree>
    <p:extLst>
      <p:ext uri="{BB962C8B-B14F-4D97-AF65-F5344CB8AC3E}">
        <p14:creationId xmlns:p14="http://schemas.microsoft.com/office/powerpoint/2010/main" val="3939577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D141A7-5439-BC35-FD55-EC3F5CED0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20D6AA-E726-7A1C-D99C-FF699FCA0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8" y="116632"/>
            <a:ext cx="3946793" cy="6910642"/>
          </a:xfrm>
        </p:spPr>
      </p:pic>
    </p:spTree>
    <p:extLst>
      <p:ext uri="{BB962C8B-B14F-4D97-AF65-F5344CB8AC3E}">
        <p14:creationId xmlns:p14="http://schemas.microsoft.com/office/powerpoint/2010/main" val="4017806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840E8-EAA2-99D8-60DC-1FAD2F30A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B1C8D3-0F5A-536D-CE5F-A95DE019B4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1015527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F6444D-EE7C-9331-B2CF-4291852CC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FBAA77-22EE-4D70-D94F-DD0DAAC58F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921745" cy="7610456"/>
          </a:xfrm>
        </p:spPr>
      </p:pic>
    </p:spTree>
    <p:extLst>
      <p:ext uri="{BB962C8B-B14F-4D97-AF65-F5344CB8AC3E}">
        <p14:creationId xmlns:p14="http://schemas.microsoft.com/office/powerpoint/2010/main" val="1465013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68A3D0-1DDE-959A-C9A6-0586D4EE5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66D19E-13D0-2695-CD0B-FF55BC0CF1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3580100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073CFE-46FC-6147-7B88-DBB9BDA7F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8B8094-0CD9-3C77-B9EC-98A9FDD134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6071090" cy="7802391"/>
          </a:xfrm>
        </p:spPr>
      </p:pic>
    </p:spTree>
    <p:extLst>
      <p:ext uri="{BB962C8B-B14F-4D97-AF65-F5344CB8AC3E}">
        <p14:creationId xmlns:p14="http://schemas.microsoft.com/office/powerpoint/2010/main" val="3679260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316CBF-4859-92F1-183F-1826B625C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9E4130-2D3E-8E98-03C2-D827AF9A29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98" y="20482"/>
            <a:ext cx="10287001" cy="6858000"/>
          </a:xfrm>
        </p:spPr>
      </p:pic>
    </p:spTree>
    <p:extLst>
      <p:ext uri="{BB962C8B-B14F-4D97-AF65-F5344CB8AC3E}">
        <p14:creationId xmlns:p14="http://schemas.microsoft.com/office/powerpoint/2010/main" val="3417695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F30870-5ACE-31AD-177C-ACEFC6ACA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D31E7D-E5C3-DB03-5E26-031CA1420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2842700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416FEF-9A0C-089E-0F1B-BD14D7C7B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3D2F2B-61E5-3686-4771-84790C36B0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602" y="-243408"/>
            <a:ext cx="4991629" cy="7297650"/>
          </a:xfrm>
        </p:spPr>
      </p:pic>
    </p:spTree>
    <p:extLst>
      <p:ext uri="{BB962C8B-B14F-4D97-AF65-F5344CB8AC3E}">
        <p14:creationId xmlns:p14="http://schemas.microsoft.com/office/powerpoint/2010/main" val="3559265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07E066-2E7D-57B9-2BDC-DC1D6F030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6CCD0C-BDC5-AF51-E92B-FA2261DD02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2457649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2C4CB2-A004-B96B-4E48-41D4F7E35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67B927-A64F-44B6-98E7-88DEB46EC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2895442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4AADEE-ACBD-51AA-A222-A613EE6D2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B0875F-3720-6ADB-8B05-C8A314EC3A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561705" cy="7147743"/>
          </a:xfrm>
        </p:spPr>
      </p:pic>
    </p:spTree>
    <p:extLst>
      <p:ext uri="{BB962C8B-B14F-4D97-AF65-F5344CB8AC3E}">
        <p14:creationId xmlns:p14="http://schemas.microsoft.com/office/powerpoint/2010/main" val="1254564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7686C4-A648-FD9C-6A0B-C339CBC74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0CBC599-3345-7EF7-A0F9-583C5F1B60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753129" cy="6948968"/>
          </a:xfrm>
        </p:spPr>
      </p:pic>
    </p:spTree>
    <p:extLst>
      <p:ext uri="{BB962C8B-B14F-4D97-AF65-F5344CB8AC3E}">
        <p14:creationId xmlns:p14="http://schemas.microsoft.com/office/powerpoint/2010/main" val="1366173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85141-4482-7414-E32E-1C4A85149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5C4544-7A76-0120-327B-60C1B32E22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33346"/>
            <a:ext cx="4032448" cy="7060620"/>
          </a:xfrm>
        </p:spPr>
      </p:pic>
    </p:spTree>
    <p:extLst>
      <p:ext uri="{BB962C8B-B14F-4D97-AF65-F5344CB8AC3E}">
        <p14:creationId xmlns:p14="http://schemas.microsoft.com/office/powerpoint/2010/main" val="3224999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76B92-BEF9-3A9F-5E20-61151A1BE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525524-FA81-4A0B-6A78-EDFB3141C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608512" cy="6912768"/>
          </a:xfrm>
        </p:spPr>
      </p:pic>
    </p:spTree>
    <p:extLst>
      <p:ext uri="{BB962C8B-B14F-4D97-AF65-F5344CB8AC3E}">
        <p14:creationId xmlns:p14="http://schemas.microsoft.com/office/powerpoint/2010/main" val="1460450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D99E3E-601C-64D0-ADDE-4C9953DFF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2142A7-D9C0-B1D9-2B32-95B1C53865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4282293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38060-2DF3-B62B-D109-121798DF6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A85D43-ECBE-47B2-52EB-4941E1841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0581"/>
            <a:ext cx="5400600" cy="6940696"/>
          </a:xfrm>
        </p:spPr>
      </p:pic>
    </p:spTree>
    <p:extLst>
      <p:ext uri="{BB962C8B-B14F-4D97-AF65-F5344CB8AC3E}">
        <p14:creationId xmlns:p14="http://schemas.microsoft.com/office/powerpoint/2010/main" val="4055356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40E9E-9C5C-2234-2AD7-AF064B6C9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03BD72-0D57-EB75-C3D0-119D59020C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04394"/>
            <a:ext cx="4824535" cy="7053362"/>
          </a:xfrm>
        </p:spPr>
      </p:pic>
    </p:spTree>
    <p:extLst>
      <p:ext uri="{BB962C8B-B14F-4D97-AF65-F5344CB8AC3E}">
        <p14:creationId xmlns:p14="http://schemas.microsoft.com/office/powerpoint/2010/main" val="805698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A0203-F259-01BC-B1F1-F7AD758C2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FCA064-FA55-CB16-83D7-8121508E3D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4153020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4F74AC-328F-797A-8BD9-85FAA6D68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A53FCE-3B18-F6AA-207F-41F136F72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2409"/>
            <a:ext cx="5472608" cy="6838074"/>
          </a:xfrm>
        </p:spPr>
      </p:pic>
    </p:spTree>
    <p:extLst>
      <p:ext uri="{BB962C8B-B14F-4D97-AF65-F5344CB8AC3E}">
        <p14:creationId xmlns:p14="http://schemas.microsoft.com/office/powerpoint/2010/main" val="86434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AC665E-5601-696C-E3C7-24329CB1A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D0CA51-782C-B4F0-85A5-5268852412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212" y="0"/>
            <a:ext cx="6713099" cy="6879013"/>
          </a:xfrm>
        </p:spPr>
      </p:pic>
    </p:spTree>
    <p:extLst>
      <p:ext uri="{BB962C8B-B14F-4D97-AF65-F5344CB8AC3E}">
        <p14:creationId xmlns:p14="http://schemas.microsoft.com/office/powerpoint/2010/main" val="4060359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2A3EC5-27AB-E08C-5803-2EE6F8D58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0925D6B-72E3-17A3-FD67-3453E645BD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21962"/>
            <a:ext cx="5328592" cy="6848153"/>
          </a:xfrm>
        </p:spPr>
      </p:pic>
    </p:spTree>
    <p:extLst>
      <p:ext uri="{BB962C8B-B14F-4D97-AF65-F5344CB8AC3E}">
        <p14:creationId xmlns:p14="http://schemas.microsoft.com/office/powerpoint/2010/main" val="2564997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C1DE2-92AF-E081-928B-F8E9A64D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4B17C9-9CC7-7A3B-83A3-0EDE7042DD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2453226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A1E83F-9E73-BA27-B27D-4918A7E97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F1ADFD-AE1A-354D-D232-64F5AD8E2A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3559909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0589C-0752-09BA-F05A-A7A9C09D0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818ECA-6F13-B79C-8891-C1F3F1DB9A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63124"/>
            <a:ext cx="5544616" cy="7125782"/>
          </a:xfrm>
        </p:spPr>
      </p:pic>
    </p:spTree>
    <p:extLst>
      <p:ext uri="{BB962C8B-B14F-4D97-AF65-F5344CB8AC3E}">
        <p14:creationId xmlns:p14="http://schemas.microsoft.com/office/powerpoint/2010/main" val="2365729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D6EEA-80CA-CF1D-CB62-29941D85A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723640-3B6E-2EAC-3251-5EE4E6E06C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633713" cy="7240285"/>
          </a:xfrm>
        </p:spPr>
      </p:pic>
    </p:spTree>
    <p:extLst>
      <p:ext uri="{BB962C8B-B14F-4D97-AF65-F5344CB8AC3E}">
        <p14:creationId xmlns:p14="http://schemas.microsoft.com/office/powerpoint/2010/main" val="1891830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98290-5116-2517-FBFB-8D40AA7F9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2AB582-DB99-471F-52F9-20BFB0C5A6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57089"/>
            <a:ext cx="5400600" cy="6940696"/>
          </a:xfrm>
        </p:spPr>
      </p:pic>
    </p:spTree>
    <p:extLst>
      <p:ext uri="{BB962C8B-B14F-4D97-AF65-F5344CB8AC3E}">
        <p14:creationId xmlns:p14="http://schemas.microsoft.com/office/powerpoint/2010/main" val="3534471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BFE68F-4DF7-1E94-1B57-A3B580DA0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EAB5DF-1F1A-17A1-2A76-0D2E6BCEA2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20" y="116632"/>
            <a:ext cx="5254928" cy="6753483"/>
          </a:xfrm>
        </p:spPr>
      </p:pic>
    </p:spTree>
    <p:extLst>
      <p:ext uri="{BB962C8B-B14F-4D97-AF65-F5344CB8AC3E}">
        <p14:creationId xmlns:p14="http://schemas.microsoft.com/office/powerpoint/2010/main" val="1922223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C3982-5274-84B6-53FA-7AFD18A4D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D6E3D8-C21E-65BB-2AA2-57AF8F693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3844429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9B686A-E2AC-61CF-FC9F-F1D1076C9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62844F-62D0-8E68-AE84-46C27BC638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1184801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ED8133-0C18-9984-4EAB-E0B445EC5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C16F236-EE07-F596-3AC8-8FB9BAEB83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946372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4208E3-3330-5646-481E-A2186482C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ADC696-6F4F-14DF-0256-8B9CC474A1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1413697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BCD3CD-1BEF-1EAB-E550-63C999774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8BC235-0F1A-8816-179E-1E03262054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63124"/>
            <a:ext cx="5472608" cy="7033239"/>
          </a:xfrm>
        </p:spPr>
      </p:pic>
    </p:spTree>
    <p:extLst>
      <p:ext uri="{BB962C8B-B14F-4D97-AF65-F5344CB8AC3E}">
        <p14:creationId xmlns:p14="http://schemas.microsoft.com/office/powerpoint/2010/main" val="735818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FF3302-7E7E-E4BD-2041-A6ACDF51B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77B0CB-7C92-AF68-C85D-38CD96B84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3376772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143F3-5A01-2FF8-A68D-7FF4C4A72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032515-9315-119B-B722-90A454C49B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2843418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0FF1E7-9FBD-F86B-CF37-82375AB94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EFBBF6-40E3-F999-7464-9D3A6493A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48" y="0"/>
            <a:ext cx="5072292" cy="6969562"/>
          </a:xfrm>
        </p:spPr>
      </p:pic>
    </p:spTree>
    <p:extLst>
      <p:ext uri="{BB962C8B-B14F-4D97-AF65-F5344CB8AC3E}">
        <p14:creationId xmlns:p14="http://schemas.microsoft.com/office/powerpoint/2010/main" val="2152331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1F2428-3305-87CB-594E-74FCAA8CF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DBFAAD-2090-6DD1-DF12-0ED95ADB6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9818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05A623-C934-1349-F03B-FD93CCFFD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99DC00-4676-50BB-805E-24DC9FC41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144" y="0"/>
            <a:ext cx="5154095" cy="6888459"/>
          </a:xfrm>
        </p:spPr>
      </p:pic>
    </p:spTree>
    <p:extLst>
      <p:ext uri="{BB962C8B-B14F-4D97-AF65-F5344CB8AC3E}">
        <p14:creationId xmlns:p14="http://schemas.microsoft.com/office/powerpoint/2010/main" val="509517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648923-4EC1-D156-4600-735DC2F56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474A41-BE70-FF8B-63EB-E10918B91F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0"/>
            <a:ext cx="6881614" cy="688161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9625DCA-CEBD-FFFD-E58A-D9B2C421CE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66" y="5719305"/>
            <a:ext cx="1584176" cy="896896"/>
          </a:xfrm>
          <a:prstGeom prst="rect">
            <a:avLst/>
          </a:prstGeom>
        </p:spPr>
      </p:pic>
      <p:pic>
        <p:nvPicPr>
          <p:cNvPr id="9" name="Image 8">
            <a:hlinkClick r:id="" action="ppaction://hlinkshowjump?jump=endshow"/>
            <a:extLst>
              <a:ext uri="{FF2B5EF4-FFF2-40B4-BE49-F238E27FC236}">
                <a16:creationId xmlns:a16="http://schemas.microsoft.com/office/drawing/2014/main" id="{957ED478-F081-80EF-CCD2-8B36A424BB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2717" y="5805265"/>
            <a:ext cx="1511931" cy="52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44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38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Arbres extraordinaies N°03</dc:title>
  <dc:creator>Perroquet34740</dc:creator>
  <cp:lastModifiedBy>jean-louis BEYAERT</cp:lastModifiedBy>
  <cp:revision>4</cp:revision>
  <dcterms:created xsi:type="dcterms:W3CDTF">2024-12-07T16:26:29Z</dcterms:created>
  <dcterms:modified xsi:type="dcterms:W3CDTF">2024-12-07T18:42:41Z</dcterms:modified>
</cp:coreProperties>
</file>