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69" autoAdjust="0"/>
    <p:restoredTop sz="94660"/>
  </p:normalViewPr>
  <p:slideViewPr>
    <p:cSldViewPr>
      <p:cViewPr varScale="1">
        <p:scale>
          <a:sx n="77" d="100"/>
          <a:sy n="77" d="100"/>
        </p:scale>
        <p:origin x="132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8273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072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5191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021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547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595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5169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531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021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244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158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4A431-1BA4-44C6-B5C0-558CF9516824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A3415-8BDA-4FB6-8B50-C0238C20F5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0968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D93EAF-E949-D6EF-0D82-FEF528EB0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05C26D-150C-F0B0-6C2A-9013D12EAB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243" y="1844824"/>
            <a:ext cx="3167588" cy="5016352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EB408B8-7AC3-4285-A769-13BDBB31D0C1}"/>
              </a:ext>
            </a:extLst>
          </p:cNvPr>
          <p:cNvSpPr/>
          <p:nvPr/>
        </p:nvSpPr>
        <p:spPr>
          <a:xfrm>
            <a:off x="1343472" y="548680"/>
            <a:ext cx="90252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ARBRES EXTRAORDINAIRES 2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8808422-53DA-94FF-2E05-854EBBEA7A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937845"/>
            <a:ext cx="244827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63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  <p:sndAc>
          <p:stSnd loop="1">
            <p:snd r:embed="rId2" name="Auprès de mon arbre - Brassens - Godin Multiac - Looper Ditto.wav"/>
          </p:stSnd>
        </p:sndAc>
      </p:transition>
    </mc:Choice>
    <mc:Fallback xmlns="">
      <p:transition spd="slow" advTm="5000">
        <p:fade/>
        <p:sndAc>
          <p:stSnd loop="1">
            <p:snd r:embed="rId5" name="Auprès de mon arbre - Brassens - Godin Multiac - Looper Ditt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2D7155-B1DC-ACA8-1213-998449DF83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B18B1F8-1542-0809-7DCB-E6A614F308F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D02DBA2-4CC7-0849-B5A4-5033AC837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546" y="0"/>
            <a:ext cx="46909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663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E765D8-126C-F0F1-F494-E24729D92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52D032-C70D-E31E-CE71-A93EE9A1F1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230" y="-99392"/>
            <a:ext cx="5495026" cy="7062050"/>
          </a:xfrm>
        </p:spPr>
      </p:pic>
    </p:spTree>
    <p:extLst>
      <p:ext uri="{BB962C8B-B14F-4D97-AF65-F5344CB8AC3E}">
        <p14:creationId xmlns:p14="http://schemas.microsoft.com/office/powerpoint/2010/main" val="1024317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D1A26-3B52-17FC-6CD1-9511012FE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CB276A-AFA6-E1CB-3A45-F6E8DEA7F0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2200495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175E2D-AD91-0C9F-72AF-9A0232E7F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2CBF7D-9C1A-EC62-7874-44541FD596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110314" cy="6866733"/>
          </a:xfrm>
        </p:spPr>
      </p:pic>
    </p:spTree>
    <p:extLst>
      <p:ext uri="{BB962C8B-B14F-4D97-AF65-F5344CB8AC3E}">
        <p14:creationId xmlns:p14="http://schemas.microsoft.com/office/powerpoint/2010/main" val="2184924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50F84D-8BF5-3B7D-D267-135ACC393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ABEEE3-7DF8-3C55-6BA2-9C8B700738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833935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BB9BFD-9156-C436-9965-5B27BA3CA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6DFE87-98B6-CEB4-8F85-BD7ADDFD48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2118935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639BA-E7B5-019A-D989-8AB92DB8F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10A333-9632-7031-1710-DAB6ED6F2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1901958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26DD8A-514B-26B6-3384-FFE8B0D3F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586071-AFDF-9380-3F28-57CF712071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1174"/>
            <a:ext cx="6048672" cy="9073008"/>
          </a:xfrm>
        </p:spPr>
      </p:pic>
    </p:spTree>
    <p:extLst>
      <p:ext uri="{BB962C8B-B14F-4D97-AF65-F5344CB8AC3E}">
        <p14:creationId xmlns:p14="http://schemas.microsoft.com/office/powerpoint/2010/main" val="2817847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188BEE-2610-74C5-A48A-5EE168C23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23AD96-8D91-91EE-E0EE-DA9B947BF9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230" y="-99392"/>
            <a:ext cx="5423018" cy="6969507"/>
          </a:xfrm>
        </p:spPr>
      </p:pic>
    </p:spTree>
    <p:extLst>
      <p:ext uri="{BB962C8B-B14F-4D97-AF65-F5344CB8AC3E}">
        <p14:creationId xmlns:p14="http://schemas.microsoft.com/office/powerpoint/2010/main" val="2334243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CE1F7A-4C29-439E-1055-96B86B2F0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0F0631-1D7A-7161-15EC-98B388ABB1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1528245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C87537-39C7-763A-87C0-60EA17074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CB4351-1CAC-58EE-1110-435E1B3BB4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700992"/>
            <a:ext cx="6336704" cy="8444923"/>
          </a:xfrm>
        </p:spPr>
      </p:pic>
    </p:spTree>
    <p:extLst>
      <p:ext uri="{BB962C8B-B14F-4D97-AF65-F5344CB8AC3E}">
        <p14:creationId xmlns:p14="http://schemas.microsoft.com/office/powerpoint/2010/main" val="3073550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9D73FD-88A0-DE9F-A514-DDE2875CC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338F2B-F63B-633A-B0C3-6E6AC96EF4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0582"/>
            <a:ext cx="5472608" cy="7033239"/>
          </a:xfrm>
        </p:spPr>
      </p:pic>
    </p:spTree>
    <p:extLst>
      <p:ext uri="{BB962C8B-B14F-4D97-AF65-F5344CB8AC3E}">
        <p14:creationId xmlns:p14="http://schemas.microsoft.com/office/powerpoint/2010/main" val="715022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34A68-50DA-713B-7157-DF44B4D28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738AE2-21B8-54B8-4569-12CF0F371F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25" y="-1683568"/>
            <a:ext cx="5832691" cy="8527263"/>
          </a:xfrm>
        </p:spPr>
      </p:pic>
    </p:spTree>
    <p:extLst>
      <p:ext uri="{BB962C8B-B14F-4D97-AF65-F5344CB8AC3E}">
        <p14:creationId xmlns:p14="http://schemas.microsoft.com/office/powerpoint/2010/main" val="2492293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E5077-26DE-637D-63A8-06D17B466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E94B44-C65C-0A52-D622-EF3EB744D0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2382076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47A42B-8093-C3D6-9154-4F11A7ECB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045CCC-B356-605F-47D6-3A52043C36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7" y="-113566"/>
            <a:ext cx="4941472" cy="7430998"/>
          </a:xfrm>
        </p:spPr>
      </p:pic>
    </p:spTree>
    <p:extLst>
      <p:ext uri="{BB962C8B-B14F-4D97-AF65-F5344CB8AC3E}">
        <p14:creationId xmlns:p14="http://schemas.microsoft.com/office/powerpoint/2010/main" val="4184721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721BD7-F3E5-D594-EF3E-1BCCA73EB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ACEF40-3228-D911-FA71-6DFAB85B4F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107099"/>
            <a:ext cx="5976664" cy="7965099"/>
          </a:xfrm>
        </p:spPr>
      </p:pic>
    </p:spTree>
    <p:extLst>
      <p:ext uri="{BB962C8B-B14F-4D97-AF65-F5344CB8AC3E}">
        <p14:creationId xmlns:p14="http://schemas.microsoft.com/office/powerpoint/2010/main" val="979081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E6AA-5A4B-17BD-DDB5-B1C64BB46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A39BDE-FCA2-F964-EFC1-1BD5F6CF4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16386"/>
            <a:ext cx="6120680" cy="9142925"/>
          </a:xfrm>
        </p:spPr>
      </p:pic>
    </p:spTree>
    <p:extLst>
      <p:ext uri="{BB962C8B-B14F-4D97-AF65-F5344CB8AC3E}">
        <p14:creationId xmlns:p14="http://schemas.microsoft.com/office/powerpoint/2010/main" val="2053066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DA14D9-9699-2614-16AE-D33EE5A80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F9CD5BD-61DA-BD24-2028-F788C0405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0582"/>
            <a:ext cx="5976664" cy="7681037"/>
          </a:xfrm>
        </p:spPr>
      </p:pic>
    </p:spTree>
    <p:extLst>
      <p:ext uri="{BB962C8B-B14F-4D97-AF65-F5344CB8AC3E}">
        <p14:creationId xmlns:p14="http://schemas.microsoft.com/office/powerpoint/2010/main" val="4070766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E43C8-B93E-1A89-9872-BA58216C6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7D1869-178C-6C92-D314-B0513F846E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819472"/>
            <a:ext cx="6287327" cy="8080292"/>
          </a:xfrm>
        </p:spPr>
      </p:pic>
    </p:spTree>
    <p:extLst>
      <p:ext uri="{BB962C8B-B14F-4D97-AF65-F5344CB8AC3E}">
        <p14:creationId xmlns:p14="http://schemas.microsoft.com/office/powerpoint/2010/main" val="580166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559D62-ED4E-043A-E421-97CBFB17F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5E6CEF-9C47-7D2C-C7A3-DDDC49DE99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140" y="-315416"/>
            <a:ext cx="5663116" cy="7278074"/>
          </a:xfrm>
        </p:spPr>
      </p:pic>
    </p:spTree>
    <p:extLst>
      <p:ext uri="{BB962C8B-B14F-4D97-AF65-F5344CB8AC3E}">
        <p14:creationId xmlns:p14="http://schemas.microsoft.com/office/powerpoint/2010/main" val="2414497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F006C1-E79A-1A71-D425-C4A4157C2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C36B76-6A1D-EDD3-B82B-8D2F0B4E51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65125"/>
            <a:ext cx="10311246" cy="6176963"/>
          </a:xfrm>
        </p:spPr>
      </p:pic>
    </p:spTree>
    <p:extLst>
      <p:ext uri="{BB962C8B-B14F-4D97-AF65-F5344CB8AC3E}">
        <p14:creationId xmlns:p14="http://schemas.microsoft.com/office/powerpoint/2010/main" val="257342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D1CCF0-9BD2-DD10-0E77-31EDC9169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D82652-51AC-1D6C-D3B6-56DE2F9EC2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64090"/>
            <a:ext cx="5775176" cy="7422090"/>
          </a:xfrm>
        </p:spPr>
      </p:pic>
    </p:spTree>
    <p:extLst>
      <p:ext uri="{BB962C8B-B14F-4D97-AF65-F5344CB8AC3E}">
        <p14:creationId xmlns:p14="http://schemas.microsoft.com/office/powerpoint/2010/main" val="62318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BC43F7-C474-CD1A-A3F0-EE391401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D54DA4-8851-DD0E-8584-06B4B88AC9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363610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DFF4FE-E815-8378-E196-68EF2E0D4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CF9F55-2D88-D860-CF4C-0FB9E5D7D9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95146"/>
            <a:ext cx="5647138" cy="7257539"/>
          </a:xfrm>
        </p:spPr>
      </p:pic>
    </p:spTree>
    <p:extLst>
      <p:ext uri="{BB962C8B-B14F-4D97-AF65-F5344CB8AC3E}">
        <p14:creationId xmlns:p14="http://schemas.microsoft.com/office/powerpoint/2010/main" val="2833387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642D5A-1D81-C49B-9DCF-5438D8FC0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312E36-1376-72BA-5D4B-401A8E19B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177879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068C74-ACA6-0933-2445-791FF0AA1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2AD05B-B83F-9E1F-0CA9-15DA7227EF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49471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FB3DD1-2AC9-D639-82D5-97A9AE63B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96758C-A4DD-9044-D0B0-EA27E7CA7A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2641252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2D850D-5E72-FE2B-83EC-EEF87C56B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A0ECB8-3399-5E63-B29C-C456A2DAF7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230" y="-99392"/>
            <a:ext cx="5423018" cy="6969507"/>
          </a:xfrm>
        </p:spPr>
      </p:pic>
    </p:spTree>
    <p:extLst>
      <p:ext uri="{BB962C8B-B14F-4D97-AF65-F5344CB8AC3E}">
        <p14:creationId xmlns:p14="http://schemas.microsoft.com/office/powerpoint/2010/main" val="15941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325C36-EB0D-9B11-8C04-7E9589568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C244F5-7F99-FB61-1104-0AE0DE265F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344" y="0"/>
            <a:ext cx="5350904" cy="6865310"/>
          </a:xfrm>
        </p:spPr>
      </p:pic>
    </p:spTree>
    <p:extLst>
      <p:ext uri="{BB962C8B-B14F-4D97-AF65-F5344CB8AC3E}">
        <p14:creationId xmlns:p14="http://schemas.microsoft.com/office/powerpoint/2010/main" val="1890491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56F58B-AA5D-7F6F-F954-7FF305411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633681-BD7D-345B-18DA-D654C6B9F4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246667"/>
            <a:ext cx="4680520" cy="8319938"/>
          </a:xfrm>
        </p:spPr>
      </p:pic>
    </p:spTree>
    <p:extLst>
      <p:ext uri="{BB962C8B-B14F-4D97-AF65-F5344CB8AC3E}">
        <p14:creationId xmlns:p14="http://schemas.microsoft.com/office/powerpoint/2010/main" val="281390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012A16-B048-92FD-4D03-70E153AFD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9A8787-CB93-9019-2998-AF55CF772B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0582"/>
            <a:ext cx="5544616" cy="7125781"/>
          </a:xfrm>
        </p:spPr>
      </p:pic>
    </p:spTree>
    <p:extLst>
      <p:ext uri="{BB962C8B-B14F-4D97-AF65-F5344CB8AC3E}">
        <p14:creationId xmlns:p14="http://schemas.microsoft.com/office/powerpoint/2010/main" val="3981024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196BC-8BA9-E03E-552F-4021DC291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9737EB-35A7-B31C-021D-1C5700CF41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0582"/>
            <a:ext cx="5328592" cy="6848153"/>
          </a:xfrm>
        </p:spPr>
      </p:pic>
    </p:spTree>
    <p:extLst>
      <p:ext uri="{BB962C8B-B14F-4D97-AF65-F5344CB8AC3E}">
        <p14:creationId xmlns:p14="http://schemas.microsoft.com/office/powerpoint/2010/main" val="2322170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567910-FE52-F868-341E-506240B5A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567972-E53F-92AB-880A-5C3BEA6CC2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08366"/>
            <a:ext cx="5256584" cy="7894873"/>
          </a:xfrm>
        </p:spPr>
      </p:pic>
    </p:spTree>
    <p:extLst>
      <p:ext uri="{BB962C8B-B14F-4D97-AF65-F5344CB8AC3E}">
        <p14:creationId xmlns:p14="http://schemas.microsoft.com/office/powerpoint/2010/main" val="2422212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C061AF-55EE-18DB-F325-D7048A750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-4594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7525E8-6975-FFB8-0D7A-DC8ADCC5F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0582"/>
            <a:ext cx="5472608" cy="7033239"/>
          </a:xfrm>
        </p:spPr>
      </p:pic>
    </p:spTree>
    <p:extLst>
      <p:ext uri="{BB962C8B-B14F-4D97-AF65-F5344CB8AC3E}">
        <p14:creationId xmlns:p14="http://schemas.microsoft.com/office/powerpoint/2010/main" val="98778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3B8F91-F203-536B-A571-17730D0FC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844326-4399-EEBC-879E-CE5AA17AB1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4013003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EE48E-268B-BC19-282F-77E5CE7A0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C3E761-3F37-A05C-5F6A-178CED401C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350673"/>
            <a:ext cx="4896544" cy="8703934"/>
          </a:xfrm>
        </p:spPr>
      </p:pic>
    </p:spTree>
    <p:extLst>
      <p:ext uri="{BB962C8B-B14F-4D97-AF65-F5344CB8AC3E}">
        <p14:creationId xmlns:p14="http://schemas.microsoft.com/office/powerpoint/2010/main" val="2350771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98A86E-20BC-7B18-3FBD-D5A2385E1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1112FB-BEE6-C842-1C01-CB523772E8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431715"/>
            <a:ext cx="4896543" cy="7177252"/>
          </a:xfrm>
        </p:spPr>
      </p:pic>
    </p:spTree>
    <p:extLst>
      <p:ext uri="{BB962C8B-B14F-4D97-AF65-F5344CB8AC3E}">
        <p14:creationId xmlns:p14="http://schemas.microsoft.com/office/powerpoint/2010/main" val="324393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A1E272-A0D0-B9FE-53DD-8ED28E470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2DE8D7-0F2A-CC36-4BDE-1D7F43C2C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828" y="-963488"/>
            <a:ext cx="6438344" cy="7821488"/>
          </a:xfrm>
        </p:spPr>
      </p:pic>
    </p:spTree>
    <p:extLst>
      <p:ext uri="{BB962C8B-B14F-4D97-AF65-F5344CB8AC3E}">
        <p14:creationId xmlns:p14="http://schemas.microsoft.com/office/powerpoint/2010/main" val="3900837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5ABCA-4EE0-FC58-B85F-42C183477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F447FAC1-8935-3472-080D-E769753D28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39166"/>
            <a:ext cx="6624736" cy="8280920"/>
          </a:xfrm>
        </p:spPr>
      </p:pic>
    </p:spTree>
    <p:extLst>
      <p:ext uri="{BB962C8B-B14F-4D97-AF65-F5344CB8AC3E}">
        <p14:creationId xmlns:p14="http://schemas.microsoft.com/office/powerpoint/2010/main" val="1031927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C0FEBE-6AF0-7176-8A3E-5C549F38D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4E7C24-9988-C7AE-0A4A-3E89D411B6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33511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3988455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4280A-C851-B092-5701-9FFACA94B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BB2942-9496-149E-BC9C-2B312E818A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87556"/>
            <a:ext cx="4896544" cy="7316889"/>
          </a:xfrm>
        </p:spPr>
      </p:pic>
    </p:spTree>
    <p:extLst>
      <p:ext uri="{BB962C8B-B14F-4D97-AF65-F5344CB8AC3E}">
        <p14:creationId xmlns:p14="http://schemas.microsoft.com/office/powerpoint/2010/main" val="3027358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E5958-4635-0D73-2BCF-F402B3188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29A85A-E42D-A34D-431B-5D4DCF9755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561705" cy="7147743"/>
          </a:xfrm>
        </p:spPr>
      </p:pic>
    </p:spTree>
    <p:extLst>
      <p:ext uri="{BB962C8B-B14F-4D97-AF65-F5344CB8AC3E}">
        <p14:creationId xmlns:p14="http://schemas.microsoft.com/office/powerpoint/2010/main" val="4140688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30E148-C76B-3A92-7D54-44C727B29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-38742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8C1BC8-39E1-2CEF-99A4-51CED37E8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602" y="-243408"/>
            <a:ext cx="4919621" cy="7192376"/>
          </a:xfrm>
        </p:spPr>
      </p:pic>
    </p:spTree>
    <p:extLst>
      <p:ext uri="{BB962C8B-B14F-4D97-AF65-F5344CB8AC3E}">
        <p14:creationId xmlns:p14="http://schemas.microsoft.com/office/powerpoint/2010/main" val="3202811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18318D-9BFC-4BDF-1FE0-8F1EADD0E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0D52BF-C13C-6442-CC3D-AE05F9025B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4264702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7C3FFF-4CE6-877E-5CB0-DE94DC61E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88CAE4-0312-3D4F-4DBC-6E0E051C52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273673" cy="6777572"/>
          </a:xfrm>
        </p:spPr>
      </p:pic>
    </p:spTree>
    <p:extLst>
      <p:ext uri="{BB962C8B-B14F-4D97-AF65-F5344CB8AC3E}">
        <p14:creationId xmlns:p14="http://schemas.microsoft.com/office/powerpoint/2010/main" val="1991502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9DA1FD-86F0-EF84-982B-E9769553E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48F0F6-1004-771F-EED0-2D4C562D41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4946"/>
            <a:ext cx="5336254" cy="6858000"/>
          </a:xfrm>
        </p:spPr>
      </p:pic>
    </p:spTree>
    <p:extLst>
      <p:ext uri="{BB962C8B-B14F-4D97-AF65-F5344CB8AC3E}">
        <p14:creationId xmlns:p14="http://schemas.microsoft.com/office/powerpoint/2010/main" val="4081572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0FC1D-6DED-FC48-1B9A-7B00175A1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A78070-2B79-A8A6-A11A-7DF5F1AEAC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230" y="-99392"/>
            <a:ext cx="5351010" cy="6876964"/>
          </a:xfrm>
        </p:spPr>
      </p:pic>
    </p:spTree>
    <p:extLst>
      <p:ext uri="{BB962C8B-B14F-4D97-AF65-F5344CB8AC3E}">
        <p14:creationId xmlns:p14="http://schemas.microsoft.com/office/powerpoint/2010/main" val="1237181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B5421E-1CFA-9EBB-AE72-36591B316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35252E-548E-DE58-5787-65A8634862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94" y="0"/>
            <a:ext cx="4681121" cy="6843693"/>
          </a:xfrm>
        </p:spPr>
      </p:pic>
    </p:spTree>
    <p:extLst>
      <p:ext uri="{BB962C8B-B14F-4D97-AF65-F5344CB8AC3E}">
        <p14:creationId xmlns:p14="http://schemas.microsoft.com/office/powerpoint/2010/main" val="1148296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FFBA31-8BC3-A565-F5D1-506281068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A26955-5CC2-2D8B-6C8B-D84A443CC0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190" y="-2403648"/>
            <a:ext cx="8284228" cy="1043682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5C20246-E8D1-CEEA-C040-D4E083A38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3653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B75A249-AC76-6C35-5429-222A8599BE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8" y="5805264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27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3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Arbres extraordinaires 2 -</dc:title>
  <dc:creator>Perroquet34740</dc:creator>
  <cp:lastModifiedBy>jean-louis BEYAERT</cp:lastModifiedBy>
  <cp:revision>6</cp:revision>
  <dcterms:created xsi:type="dcterms:W3CDTF">2024-09-12T09:15:03Z</dcterms:created>
  <dcterms:modified xsi:type="dcterms:W3CDTF">2024-09-26T18:13:54Z</dcterms:modified>
</cp:coreProperties>
</file>