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51" r:id="rId2"/>
    <p:sldId id="282" r:id="rId3"/>
    <p:sldId id="256" r:id="rId4"/>
    <p:sldId id="332" r:id="rId5"/>
    <p:sldId id="333" r:id="rId6"/>
    <p:sldId id="334" r:id="rId7"/>
    <p:sldId id="335" r:id="rId8"/>
    <p:sldId id="337" r:id="rId9"/>
    <p:sldId id="338" r:id="rId10"/>
    <p:sldId id="352" r:id="rId11"/>
    <p:sldId id="353" r:id="rId12"/>
    <p:sldId id="339" r:id="rId13"/>
    <p:sldId id="340" r:id="rId14"/>
    <p:sldId id="354" r:id="rId15"/>
    <p:sldId id="341" r:id="rId16"/>
    <p:sldId id="342" r:id="rId17"/>
    <p:sldId id="343" r:id="rId18"/>
    <p:sldId id="344" r:id="rId19"/>
    <p:sldId id="345" r:id="rId20"/>
    <p:sldId id="346" r:id="rId21"/>
    <p:sldId id="347" r:id="rId22"/>
    <p:sldId id="280" r:id="rId23"/>
    <p:sldId id="348" r:id="rId24"/>
    <p:sldId id="355" r:id="rId25"/>
    <p:sldId id="349" r:id="rId26"/>
    <p:sldId id="257" r:id="rId27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86375" autoAdjust="0"/>
  </p:normalViewPr>
  <p:slideViewPr>
    <p:cSldViewPr snapToObjects="1">
      <p:cViewPr varScale="1">
        <p:scale>
          <a:sx n="51" d="100"/>
          <a:sy n="51" d="100"/>
        </p:scale>
        <p:origin x="312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26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26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>
        <p:sndAc>
          <p:stSnd>
            <p:snd r:embed="rId2" name="I HAD A DREAM - Giovanni Marradi.wav"/>
          </p:stSnd>
        </p:sndAc>
      </p:transition>
    </mc:Choice>
    <mc:Fallback xmlns="">
      <p:transition advClick="0" advTm="3000">
        <p:sndAc>
          <p:stSnd>
            <p:snd r:embed="rId6" name="I HAD A DREAM - Giovanni Marra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18 février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14:21:45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jeter, crépuscule&#10;&#10;Description générée automatiquement">
            <a:extLst>
              <a:ext uri="{FF2B5EF4-FFF2-40B4-BE49-F238E27FC236}">
                <a16:creationId xmlns:a16="http://schemas.microsoft.com/office/drawing/2014/main" id="{64AAEED0-4B9F-4720-BB79-3D96146D6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27" y="-33075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eau, arbre&#10;&#10;Description générée automatiquement">
            <a:extLst>
              <a:ext uri="{FF2B5EF4-FFF2-40B4-BE49-F238E27FC236}">
                <a16:creationId xmlns:a16="http://schemas.microsoft.com/office/drawing/2014/main" id="{FAE25A2C-2A22-4F70-A513-B6465F5FC1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6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nature, montagne&#10;&#10;Description générée automatiquement">
            <a:extLst>
              <a:ext uri="{FF2B5EF4-FFF2-40B4-BE49-F238E27FC236}">
                <a16:creationId xmlns:a16="http://schemas.microsoft.com/office/drawing/2014/main" id="{2D5A1642-9CB9-4B44-8DC3-D2B22ABAA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5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sombre, nuit, bâtiment&#10;&#10;Description générée automatiquement">
            <a:extLst>
              <a:ext uri="{FF2B5EF4-FFF2-40B4-BE49-F238E27FC236}">
                <a16:creationId xmlns:a16="http://schemas.microsoft.com/office/drawing/2014/main" id="{A2B1E908-8AC2-421D-B70E-B47F37841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lôture, nature, herbe&#10;&#10;Description générée automatiquement">
            <a:extLst>
              <a:ext uri="{FF2B5EF4-FFF2-40B4-BE49-F238E27FC236}">
                <a16:creationId xmlns:a16="http://schemas.microsoft.com/office/drawing/2014/main" id="{41EDB009-0767-4712-9D34-91F7238B6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0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">
        <p14:prism dir="r" isContent="1"/>
      </p:transition>
    </mc:Choice>
    <mc:Fallback>
      <p:transition spd="slow" advClick="0" advTm="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étang, arbre&#10;&#10;Description générée automatiquement">
            <a:extLst>
              <a:ext uri="{FF2B5EF4-FFF2-40B4-BE49-F238E27FC236}">
                <a16:creationId xmlns:a16="http://schemas.microsoft.com/office/drawing/2014/main" id="{F39EC6A4-F229-44F4-95B8-999667049A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75" y="-97191"/>
            <a:ext cx="12364592" cy="695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bateau, rivière&#10;&#10;Description générée automatiquement">
            <a:extLst>
              <a:ext uri="{FF2B5EF4-FFF2-40B4-BE49-F238E27FC236}">
                <a16:creationId xmlns:a16="http://schemas.microsoft.com/office/drawing/2014/main" id="{E4E0E5D7-C189-4079-AD8A-98C9857A2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rivière, arbre, bateau&#10;&#10;Description générée automatiquement">
            <a:extLst>
              <a:ext uri="{FF2B5EF4-FFF2-40B4-BE49-F238E27FC236}">
                <a16:creationId xmlns:a16="http://schemas.microsoft.com/office/drawing/2014/main" id="{F527556B-1045-45F5-81AE-42948C416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40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rivière, bateau&#10;&#10;Description générée automatiquement">
            <a:extLst>
              <a:ext uri="{FF2B5EF4-FFF2-40B4-BE49-F238E27FC236}">
                <a16:creationId xmlns:a16="http://schemas.microsoft.com/office/drawing/2014/main" id="{9000F980-D751-419C-A1C1-9D60DBD60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6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herbe, lac&#10;&#10;Description générée automatiquement">
            <a:extLst>
              <a:ext uri="{FF2B5EF4-FFF2-40B4-BE49-F238E27FC236}">
                <a16:creationId xmlns:a16="http://schemas.microsoft.com/office/drawing/2014/main" id="{AAECDCD2-DF88-474A-A98A-C5538F344F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">
        <p14:prism dir="r" isContent="1"/>
      </p:transition>
    </mc:Choice>
    <mc:Fallback>
      <p:transition spd="slow" advClick="0" advTm="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herbe, rivière&#10;&#10;Description générée automatiquement">
            <a:extLst>
              <a:ext uri="{FF2B5EF4-FFF2-40B4-BE49-F238E27FC236}">
                <a16:creationId xmlns:a16="http://schemas.microsoft.com/office/drawing/2014/main" id="{DD39B6C6-759D-4C42-9CEA-2A07332F5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89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rivière, nature&#10;&#10;Description générée automatiquement">
            <a:extLst>
              <a:ext uri="{FF2B5EF4-FFF2-40B4-BE49-F238E27FC236}">
                <a16:creationId xmlns:a16="http://schemas.microsoft.com/office/drawing/2014/main" id="{A40EE6BF-F721-4F41-9B23-9603DEF60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 descr="Une image contenant arme&#10;&#10;Description générée automatiquement">
            <a:extLst>
              <a:ext uri="{FF2B5EF4-FFF2-40B4-BE49-F238E27FC236}">
                <a16:creationId xmlns:a16="http://schemas.microsoft.com/office/drawing/2014/main" id="{D208C0B0-35F6-44E3-9873-068CEE8E0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184" y="5264913"/>
            <a:ext cx="936104" cy="92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89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étang, rivière, pont&#10;&#10;Description générée automatiquement">
            <a:extLst>
              <a:ext uri="{FF2B5EF4-FFF2-40B4-BE49-F238E27FC236}">
                <a16:creationId xmlns:a16="http://schemas.microsoft.com/office/drawing/2014/main" id="{64035BB4-E06F-43F0-AB48-CBAA6A70B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uages, montagne, nuageux&#10;&#10;Description générée automatiquement">
            <a:extLst>
              <a:ext uri="{FF2B5EF4-FFF2-40B4-BE49-F238E27FC236}">
                <a16:creationId xmlns:a16="http://schemas.microsoft.com/office/drawing/2014/main" id="{8D39E6A6-A771-49D9-8A64-0284E2B4C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">
        <p14:prism dir="r" isContent="1"/>
      </p:transition>
    </mc:Choice>
    <mc:Fallback>
      <p:transition spd="slow" advClick="0" advTm="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nature, eau&#10;&#10;Description générée automatiquement">
            <a:extLst>
              <a:ext uri="{FF2B5EF4-FFF2-40B4-BE49-F238E27FC236}">
                <a16:creationId xmlns:a16="http://schemas.microsoft.com/office/drawing/2014/main" id="{DD13B8DA-1583-434A-B812-9C0406241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eau, crépuscule&#10;&#10;Description générée automatiquement">
            <a:extLst>
              <a:ext uri="{FF2B5EF4-FFF2-40B4-BE49-F238E27FC236}">
                <a16:creationId xmlns:a16="http://schemas.microsoft.com/office/drawing/2014/main" id="{BE00635F-E416-4CB8-916C-E5B251D67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3" y="-31723"/>
            <a:ext cx="12192000" cy="6858000"/>
          </a:xfrm>
          <a:prstGeom prst="rect">
            <a:avLst/>
          </a:prstGeom>
        </p:spPr>
      </p:pic>
      <p:pic>
        <p:nvPicPr>
          <p:cNvPr id="4" name="Image 3" descr="Une image contenant fleur, arbre&#10;&#10;Description générée automatiquement">
            <a:extLst>
              <a:ext uri="{FF2B5EF4-FFF2-40B4-BE49-F238E27FC236}">
                <a16:creationId xmlns:a16="http://schemas.microsoft.com/office/drawing/2014/main" id="{8799B30A-E399-4193-84CB-8DD7452646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2381250" cy="2933700"/>
          </a:xfrm>
          <a:prstGeom prst="rect">
            <a:avLst/>
          </a:prstGeom>
        </p:spPr>
      </p:pic>
      <p:pic>
        <p:nvPicPr>
          <p:cNvPr id="6" name="Image 5" descr="Une image contenant fleur, arbre&#10;&#10;Description générée automatiquement">
            <a:extLst>
              <a:ext uri="{FF2B5EF4-FFF2-40B4-BE49-F238E27FC236}">
                <a16:creationId xmlns:a16="http://schemas.microsoft.com/office/drawing/2014/main" id="{CC22FC45-87BD-4372-BC07-40C3F19EFC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269" y="0"/>
            <a:ext cx="2381250" cy="2933700"/>
          </a:xfrm>
          <a:prstGeom prst="rect">
            <a:avLst/>
          </a:prstGeom>
        </p:spPr>
      </p:pic>
      <p:pic>
        <p:nvPicPr>
          <p:cNvPr id="8" name="Image 7" descr="Une image contenant fleur, arbre&#10;&#10;Description générée automatiquement">
            <a:extLst>
              <a:ext uri="{FF2B5EF4-FFF2-40B4-BE49-F238E27FC236}">
                <a16:creationId xmlns:a16="http://schemas.microsoft.com/office/drawing/2014/main" id="{25C3A613-1C02-4FE4-924D-2EF73E0678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745" y="0"/>
            <a:ext cx="2381250" cy="2933700"/>
          </a:xfrm>
          <a:prstGeom prst="rect">
            <a:avLst/>
          </a:prstGeom>
        </p:spPr>
      </p:pic>
      <p:pic>
        <p:nvPicPr>
          <p:cNvPr id="10" name="Image 9" descr="Une image contenant fleur, arbre&#10;&#10;Description générée automatiquement">
            <a:extLst>
              <a:ext uri="{FF2B5EF4-FFF2-40B4-BE49-F238E27FC236}">
                <a16:creationId xmlns:a16="http://schemas.microsoft.com/office/drawing/2014/main" id="{A20BC18C-3FA6-42E4-B323-6633AAC4B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7372" y="31723"/>
            <a:ext cx="2381250" cy="2933700"/>
          </a:xfrm>
          <a:prstGeom prst="rect">
            <a:avLst/>
          </a:prstGeom>
        </p:spPr>
      </p:pic>
      <p:pic>
        <p:nvPicPr>
          <p:cNvPr id="12" name="Image 11" descr="Une image contenant fleur, arbre&#10;&#10;Description générée automatiquement">
            <a:extLst>
              <a:ext uri="{FF2B5EF4-FFF2-40B4-BE49-F238E27FC236}">
                <a16:creationId xmlns:a16="http://schemas.microsoft.com/office/drawing/2014/main" id="{D1CF8912-5C21-436C-B326-33CABF7DF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965423"/>
            <a:ext cx="2381250" cy="2933700"/>
          </a:xfrm>
          <a:prstGeom prst="rect">
            <a:avLst/>
          </a:prstGeom>
        </p:spPr>
      </p:pic>
      <p:pic>
        <p:nvPicPr>
          <p:cNvPr id="14" name="Image 13" descr="Une image contenant fleur, arbre&#10;&#10;Description générée automatiquement">
            <a:extLst>
              <a:ext uri="{FF2B5EF4-FFF2-40B4-BE49-F238E27FC236}">
                <a16:creationId xmlns:a16="http://schemas.microsoft.com/office/drawing/2014/main" id="{1AB5E768-89B8-49FD-A654-63CDE6888A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48" y="3023702"/>
            <a:ext cx="2381250" cy="2933700"/>
          </a:xfrm>
          <a:prstGeom prst="rect">
            <a:avLst/>
          </a:prstGeom>
        </p:spPr>
      </p:pic>
      <p:pic>
        <p:nvPicPr>
          <p:cNvPr id="16" name="Image 15" descr="Une image contenant fleur, arbre&#10;&#10;Description générée automatiquement">
            <a:extLst>
              <a:ext uri="{FF2B5EF4-FFF2-40B4-BE49-F238E27FC236}">
                <a16:creationId xmlns:a16="http://schemas.microsoft.com/office/drawing/2014/main" id="{8659E697-69B1-437E-B075-9E367DA6A0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122" y="3284984"/>
            <a:ext cx="2381250" cy="2933700"/>
          </a:xfrm>
          <a:prstGeom prst="rect">
            <a:avLst/>
          </a:prstGeom>
        </p:spPr>
      </p:pic>
      <p:pic>
        <p:nvPicPr>
          <p:cNvPr id="18" name="Image 17" descr="Une image contenant fleur, arbre&#10;&#10;Description générée automatiquement">
            <a:extLst>
              <a:ext uri="{FF2B5EF4-FFF2-40B4-BE49-F238E27FC236}">
                <a16:creationId xmlns:a16="http://schemas.microsoft.com/office/drawing/2014/main" id="{9EA92208-A32C-450C-9142-DB2B67980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282" y="3588781"/>
            <a:ext cx="238125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épuscule, eau, soleil, bateau&#10;&#10;Description générée automatiquement">
            <a:extLst>
              <a:ext uri="{FF2B5EF4-FFF2-40B4-BE49-F238E27FC236}">
                <a16:creationId xmlns:a16="http://schemas.microsoft.com/office/drawing/2014/main" id="{81205679-6BC6-4D2D-B8D3-B65437E26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répuscule, eau, lac&#10;&#10;Description générée automatiquement">
            <a:extLst>
              <a:ext uri="{FF2B5EF4-FFF2-40B4-BE49-F238E27FC236}">
                <a16:creationId xmlns:a16="http://schemas.microsoft.com/office/drawing/2014/main" id="{3237E5A4-F13D-4D1E-A23B-BCA79BDFD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lac&#10;&#10;Description générée automatiquement">
            <a:extLst>
              <a:ext uri="{FF2B5EF4-FFF2-40B4-BE49-F238E27FC236}">
                <a16:creationId xmlns:a16="http://schemas.microsoft.com/office/drawing/2014/main" id="{E137C2CB-844B-4126-B662-5247CACFC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7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">
        <p14:prism dir="r" isContent="1"/>
      </p:transition>
    </mc:Choice>
    <mc:Fallback>
      <p:transition spd="slow" advClick="0" advTm="1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eau, lac&#10;&#10;Description générée automatiquement">
            <a:extLst>
              <a:ext uri="{FF2B5EF4-FFF2-40B4-BE49-F238E27FC236}">
                <a16:creationId xmlns:a16="http://schemas.microsoft.com/office/drawing/2014/main" id="{7ADECFAD-7B4B-45C9-AEC5-0913B15F3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7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ateau, nature, montagne&#10;&#10;Description générée automatiquement">
            <a:extLst>
              <a:ext uri="{FF2B5EF4-FFF2-40B4-BE49-F238E27FC236}">
                <a16:creationId xmlns:a16="http://schemas.microsoft.com/office/drawing/2014/main" id="{61214524-2810-488A-B788-197D778BA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uie">
            <a:hlinkClick r:id="" action="ppaction://media"/>
            <a:extLst>
              <a:ext uri="{FF2B5EF4-FFF2-40B4-BE49-F238E27FC236}">
                <a16:creationId xmlns:a16="http://schemas.microsoft.com/office/drawing/2014/main" id="{A3651A52-FF2E-426B-BB2D-43F2F411C52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8397" y="0"/>
            <a:ext cx="12496711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58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Lacs 16.9</Template>
  <TotalTime>10</TotalTime>
  <Words>43</Words>
  <Application>Microsoft Office PowerPoint</Application>
  <PresentationFormat>Grand écran</PresentationFormat>
  <Paragraphs>11</Paragraphs>
  <Slides>26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3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4</cp:revision>
  <dcterms:created xsi:type="dcterms:W3CDTF">2020-10-27T15:53:41Z</dcterms:created>
  <dcterms:modified xsi:type="dcterms:W3CDTF">2025-02-18T13:23:27Z</dcterms:modified>
  <cp:contentStatus/>
</cp:coreProperties>
</file>