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80" r:id="rId2"/>
    <p:sldId id="256" r:id="rId3"/>
    <p:sldId id="319" r:id="rId4"/>
    <p:sldId id="327" r:id="rId5"/>
    <p:sldId id="326" r:id="rId6"/>
    <p:sldId id="325" r:id="rId7"/>
    <p:sldId id="324" r:id="rId8"/>
    <p:sldId id="318" r:id="rId9"/>
    <p:sldId id="317" r:id="rId10"/>
    <p:sldId id="316" r:id="rId11"/>
    <p:sldId id="315" r:id="rId12"/>
    <p:sldId id="314" r:id="rId13"/>
    <p:sldId id="313" r:id="rId14"/>
    <p:sldId id="312" r:id="rId15"/>
    <p:sldId id="311" r:id="rId16"/>
    <p:sldId id="310" r:id="rId17"/>
    <p:sldId id="309" r:id="rId18"/>
    <p:sldId id="308" r:id="rId19"/>
    <p:sldId id="307" r:id="rId20"/>
    <p:sldId id="306" r:id="rId21"/>
    <p:sldId id="305" r:id="rId22"/>
    <p:sldId id="304" r:id="rId23"/>
    <p:sldId id="331" r:id="rId24"/>
    <p:sldId id="329" r:id="rId25"/>
  </p:sldIdLst>
  <p:sldSz cx="9144000" cy="5143500" type="screen16x9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m3hEMKLPsiUcxjfPWcAhug==" hashData="wAu0sPWy5ORfAVKW/QhX+VwQ2vZRuy6Re+owNgvA0aIK2gr7TtjICtEg9DXENwHQEgLsCD8eO0YibrvBuv5DjQ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3" autoAdjust="0"/>
    <p:restoredTop sz="86375" autoAdjust="0"/>
  </p:normalViewPr>
  <p:slideViewPr>
    <p:cSldViewPr snapToGrid="0">
      <p:cViewPr varScale="1">
        <p:scale>
          <a:sx n="71" d="100"/>
          <a:sy n="71" d="100"/>
        </p:scale>
        <p:origin x="147" y="4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F7C03E98-12FB-4F4E-B500-81895D213F4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8363C78-3051-4E0C-A50A-4FBE802FD44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17DADAB-8BC8-44D8-94DD-B6EA083A9EBC}" type="datetimeFigureOut">
              <a:rPr lang="fr-CH"/>
              <a:pPr>
                <a:defRPr/>
              </a:pPr>
              <a:t>03.03.2025</a:t>
            </a:fld>
            <a:endParaRPr lang="fr-CH"/>
          </a:p>
        </p:txBody>
      </p:sp>
      <p:sp>
        <p:nvSpPr>
          <p:cNvPr id="4" name="Espace réservé de l'image des diapositives 3">
            <a:extLst>
              <a:ext uri="{FF2B5EF4-FFF2-40B4-BE49-F238E27FC236}">
                <a16:creationId xmlns:a16="http://schemas.microsoft.com/office/drawing/2014/main" id="{E67B320A-F1D6-4172-91B1-2BE29509A41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CH" noProof="0"/>
          </a:p>
        </p:txBody>
      </p:sp>
      <p:sp>
        <p:nvSpPr>
          <p:cNvPr id="5" name="Espace réservé des commentaires 4">
            <a:extLst>
              <a:ext uri="{FF2B5EF4-FFF2-40B4-BE49-F238E27FC236}">
                <a16:creationId xmlns:a16="http://schemas.microsoft.com/office/drawing/2014/main" id="{9F47502C-8D87-4AC1-8CBC-06C2D982470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  <a:endParaRPr lang="fr-CH" noProof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4572C5E-F810-40FE-AEEC-151A9F65C8E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0913A29-5D45-4BFC-8307-F85ED6EA8B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ECCBD35-36D8-4CF8-9FEE-F1B501E4CE49}" type="slidenum">
              <a:rPr lang="fr-CH" altLang="fr-FR"/>
              <a:pPr/>
              <a:t>‹N°›</a:t>
            </a:fld>
            <a:endParaRPr lang="fr-CH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>
            <a:extLst>
              <a:ext uri="{FF2B5EF4-FFF2-40B4-BE49-F238E27FC236}">
                <a16:creationId xmlns:a16="http://schemas.microsoft.com/office/drawing/2014/main" id="{74EE71C8-9150-457C-905A-5528E47E9A9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6292B8D-D17D-420E-BCFA-89DDEA1101F2}" type="slidenum">
              <a:rPr lang="fr-FR" altLang="fr-FR"/>
              <a:pPr eaLnBrk="1" hangingPunct="1"/>
              <a:t>24</a:t>
            </a:fld>
            <a:endParaRPr lang="fr-FR" altLang="fr-FR"/>
          </a:p>
        </p:txBody>
      </p:sp>
      <p:sp>
        <p:nvSpPr>
          <p:cNvPr id="27651" name="Espace réservé de l'image des diapositives 1">
            <a:extLst>
              <a:ext uri="{FF2B5EF4-FFF2-40B4-BE49-F238E27FC236}">
                <a16:creationId xmlns:a16="http://schemas.microsoft.com/office/drawing/2014/main" id="{4D67EB0A-B10C-439E-B8FA-BE052DB11CD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2" name="Espace réservé des commentaires 2">
            <a:extLst>
              <a:ext uri="{FF2B5EF4-FFF2-40B4-BE49-F238E27FC236}">
                <a16:creationId xmlns:a16="http://schemas.microsoft.com/office/drawing/2014/main" id="{7F696EF4-B0DC-452B-929B-39FD2B71026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>
              <a:cs typeface="Arial" panose="020B0604020202020204" pitchFamily="34" charset="0"/>
            </a:endParaRPr>
          </a:p>
        </p:txBody>
      </p:sp>
      <p:sp>
        <p:nvSpPr>
          <p:cNvPr id="27653" name="Espace réservé du numéro de diapositive 3">
            <a:extLst>
              <a:ext uri="{FF2B5EF4-FFF2-40B4-BE49-F238E27FC236}">
                <a16:creationId xmlns:a16="http://schemas.microsoft.com/office/drawing/2014/main" id="{9EDF3ED4-FBF3-4CB2-B0F2-D7AF3E442CD2}"/>
              </a:ext>
            </a:extLst>
          </p:cNvPr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777736EC-71D5-48D3-B426-8E31C0F36E70}" type="slidenum">
              <a:rPr lang="fr-FR" altLang="fr-FR" sz="1200">
                <a:latin typeface="Calibri" panose="020F0502020204030204" pitchFamily="34" charset="0"/>
              </a:rPr>
              <a:pPr algn="r" eaLnBrk="1" hangingPunct="1"/>
              <a:t>24</a:t>
            </a:fld>
            <a:endParaRPr lang="fr-FR" altLang="fr-FR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BBA365-87D5-40F3-B417-2ECA6A4E91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43D52D-DDC0-4479-8D93-12B6B48AE169}" type="datetimeFigureOut">
              <a:rPr lang="fr-FR"/>
              <a:pPr>
                <a:defRPr/>
              </a:pPr>
              <a:t>03/03/2025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3ED4A54-6B1D-45B5-9AE5-1B7877AA26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24020B9-90B0-4CFE-9806-E139A1231D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475AB2-7979-4577-B62E-9678C57DFF73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761331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9C04B98-EE3D-4D18-A6A5-AF76EA507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BF70E4-F20C-457E-ADC1-6A32F864690D}" type="datetimeFigureOut">
              <a:rPr lang="fr-FR"/>
              <a:pPr>
                <a:defRPr/>
              </a:pPr>
              <a:t>03/03/2025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BC07994-1019-46F7-95C9-916B9851A6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35995DE-F441-42F3-961F-890146B9A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31BE52-8EA8-4DF9-913A-8ACAED59D9CD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20754550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0A3FD6B-5164-4537-BFB4-AAE3B80C19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4AE77C-FEE5-4704-856B-30007C3F58EB}" type="datetimeFigureOut">
              <a:rPr lang="fr-FR"/>
              <a:pPr>
                <a:defRPr/>
              </a:pPr>
              <a:t>03/03/2025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8CA9DA9-9947-4662-8B4C-570DBAB19A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D9EDDDF-BA42-46B1-8900-EFE19680BF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27B07D-C2B1-4095-8C07-275724B39A8D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4590510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7A72415E-5CA8-4BDE-90A5-0B3EC2F73A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56C7B1-F835-423A-941E-4F862FA73E92}" type="datetimeFigureOut">
              <a:rPr lang="fr-FR"/>
              <a:pPr>
                <a:defRPr/>
              </a:pPr>
              <a:t>03/03/2025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92D33F6E-6E07-484B-A90F-3E1D753F4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572C8A82-4274-4E3D-80BE-A55249E67A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919D1E-CAA8-4861-ACA2-A1C38835E2B1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8218833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2CC5811C-84C5-4A10-BFEA-CADB631391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492C62-E77D-4F2F-8DC4-79A884B9EB90}" type="datetimeFigureOut">
              <a:rPr lang="fr-FR"/>
              <a:pPr>
                <a:defRPr/>
              </a:pPr>
              <a:t>03/03/2025</a:t>
            </a:fld>
            <a:endParaRPr lang="fr-CH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33F8515C-B057-4C0C-AC60-24C863CE2E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963489E6-7A23-47C9-8B63-60F36E1515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A3CCB5-9DB7-41B3-AF33-C88C57AC7416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40589000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BD2B825C-ABF8-41AE-BF67-38D0924466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5FE5F3-6021-43FB-953E-C6C6358251C0}" type="datetimeFigureOut">
              <a:rPr lang="fr-FR"/>
              <a:pPr>
                <a:defRPr/>
              </a:pPr>
              <a:t>03/03/2025</a:t>
            </a:fld>
            <a:endParaRPr lang="fr-CH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8DD5C368-DE0A-4CE4-8151-6B09B93EB0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CB64303F-B092-4597-911B-AB4AB69DF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549C47-69EC-46B0-901C-4832F2F5159C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7808679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813E0749-990D-4618-BC38-0605DA4EC0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2ACC3-0424-4FA9-8361-622CFC16D557}" type="datetimeFigureOut">
              <a:rPr lang="fr-FR"/>
              <a:pPr>
                <a:defRPr/>
              </a:pPr>
              <a:t>03/03/2025</a:t>
            </a:fld>
            <a:endParaRPr lang="fr-CH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04F2E853-E756-463B-AB4D-F442196A9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FFBA3B10-A96B-48A3-9BCF-F6100F5CC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A51634-9F3A-43C0-BBFF-4B44E10C3765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2077712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BE8F43E3-53BB-45D5-870B-7E877A6B22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523D57-816D-4AF8-900A-2778858DB238}" type="datetimeFigureOut">
              <a:rPr lang="fr-FR"/>
              <a:pPr>
                <a:defRPr/>
              </a:pPr>
              <a:t>03/03/2025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BF3AA8A3-58C1-4B4C-B825-B37742EBDD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BD1CB365-712C-42E8-BBDC-3CB4B3A697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5C5A52-3850-4656-9DB0-6B57D1423EF7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2220763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CH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ADB3EFBF-4CA1-47FC-8472-F4C9F57763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5FA031-6722-46A2-B78E-3269F2AB3966}" type="datetimeFigureOut">
              <a:rPr lang="fr-FR"/>
              <a:pPr>
                <a:defRPr/>
              </a:pPr>
              <a:t>03/03/2025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997E988B-F41C-4C13-B356-24834F15ED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8877571B-6097-43DA-88ED-701E505033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376F46-4DAE-4DA2-8A5B-F6E3AEA8F126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501549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69B9977-2555-4AD0-B11B-7FA2C5C57E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E979B4-A40A-4E19-A2E7-A54E1FEFB52E}" type="datetimeFigureOut">
              <a:rPr lang="fr-FR"/>
              <a:pPr>
                <a:defRPr/>
              </a:pPr>
              <a:t>03/03/2025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31B5743-AAE9-4CA5-8C30-D7DFCD43D2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92CEA70-E2A7-4C36-BBE1-21A790F50E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5E5573-CAC5-4ADD-8D9E-A265CF2FCAB5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698445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E991B8-D254-4CFB-8249-41FB398C5E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66DD8D-AE79-4C88-A9F5-3DFB6C60E7F0}" type="datetimeFigureOut">
              <a:rPr lang="fr-FR"/>
              <a:pPr>
                <a:defRPr/>
              </a:pPr>
              <a:t>03/03/2025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95DDAFC-F830-4177-AA25-791484E344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8B18818-69F8-4B21-B389-2EBE66F748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A0B09F-5AB5-4FEB-AEAA-CFE47B3F39CF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22456848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86EBFBB2-3399-4229-BA71-E6B07EE36195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  <a:endParaRPr lang="fr-CH" altLang="fr-FR"/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E7DEB0B5-A55E-4A3D-AE60-297E465D526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  <a:endParaRPr lang="fr-CH" alt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F40326-681C-4EB3-A0F8-23FA5D589C8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870FA4B-67B7-4903-831C-B1A015147F62}" type="datetimeFigureOut">
              <a:rPr lang="fr-FR"/>
              <a:pPr>
                <a:defRPr/>
              </a:pPr>
              <a:t>03/03/2025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13B98C3-D30B-410B-ACDD-4E364BDED5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3DBCE95-DAAC-4EDC-BBC8-8C0B92D399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F440CAC4-5421-4BDF-B4D7-26EA951DE9A8}" type="slidenum">
              <a:rPr lang="fr-CH" altLang="fr-FR"/>
              <a:pPr/>
              <a:t>‹N°›</a:t>
            </a:fld>
            <a:endParaRPr lang="fr-CH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7" Type="http://schemas.openxmlformats.org/officeDocument/2006/relationships/hyperlink" Target="http://ppsmania.f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hyperlink" Target="http://ppsmania.net/" TargetMode="External"/><Relationship Id="rId4" Type="http://schemas.openxmlformats.org/officeDocument/2006/relationships/image" Target="../media/image4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Cercle.emf">
            <a:extLst>
              <a:ext uri="{FF2B5EF4-FFF2-40B4-BE49-F238E27FC236}">
                <a16:creationId xmlns:a16="http://schemas.microsoft.com/office/drawing/2014/main" id="{993C10C3-885C-4044-901B-323C2D9263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9625" y="1681163"/>
            <a:ext cx="2444750" cy="178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Défilement.emf">
            <a:extLst>
              <a:ext uri="{FF2B5EF4-FFF2-40B4-BE49-F238E27FC236}">
                <a16:creationId xmlns:a16="http://schemas.microsoft.com/office/drawing/2014/main" id="{9DCDE9AC-4250-42FE-882D-4AF3F62C25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2850" y="0"/>
            <a:ext cx="1638300" cy="60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Automatique.emf">
            <a:extLst>
              <a:ext uri="{FF2B5EF4-FFF2-40B4-BE49-F238E27FC236}">
                <a16:creationId xmlns:a16="http://schemas.microsoft.com/office/drawing/2014/main" id="{055F1FB3-5A85-4F64-9112-B042B55FD70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2675" y="4500563"/>
            <a:ext cx="1898650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3000">
        <p:sndAc>
          <p:stSnd loop="1">
            <p:snd r:embed="rId2" name="Marion Le Solliec - BERCEUSE DE LA PLUIE_!.wav"/>
          </p:stSnd>
        </p:sndAc>
      </p:transition>
    </mc:Choice>
    <mc:Fallback>
      <p:transition advClick="0" advTm="3000">
        <p:sndAc>
          <p:stSnd loop="1">
            <p:snd r:embed="rId2" name="Marion Le Solliec - BERCEUSE DE LA PLUIE_!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06314 L 0 0.396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5736 L 0 -0.3903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A2CA527-3294-4131-9B45-BD55EB9FDB01}"/>
              </a:ext>
            </a:extLst>
          </p:cNvPr>
          <p:cNvSpPr/>
          <p:nvPr/>
        </p:nvSpPr>
        <p:spPr>
          <a:xfrm>
            <a:off x="1540561" y="535767"/>
            <a:ext cx="6062878" cy="221599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3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Freestyle Script" pitchFamily="66" charset="0"/>
                <a:cs typeface="Courier New" pitchFamily="49" charset="0"/>
              </a:rPr>
              <a:t>ROGIMAGE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DED775F-DDA0-4881-A103-5F847E66D6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303463"/>
            <a:ext cx="91440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CH" altLang="fr-FR" sz="6000">
                <a:solidFill>
                  <a:srgbClr val="FF0000"/>
                </a:solidFill>
                <a:latin typeface="Comic Sans MS" panose="030F0702030302020204" pitchFamily="66" charset="0"/>
              </a:rPr>
              <a:t>Présente</a:t>
            </a:r>
          </a:p>
        </p:txBody>
      </p:sp>
      <p:sp>
        <p:nvSpPr>
          <p:cNvPr id="6" name="Text Box 15">
            <a:extLst>
              <a:ext uri="{FF2B5EF4-FFF2-40B4-BE49-F238E27FC236}">
                <a16:creationId xmlns:a16="http://schemas.microsoft.com/office/drawing/2014/main" id="{3F9A0EF1-06BB-465F-AF90-73DC4A6659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697288"/>
            <a:ext cx="9144000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Aujourd’hui : </a:t>
            </a:r>
            <a:fld id="{363B8F61-069B-4980-9575-C8E5AA08ADCC}" type="datetime4"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pPr algn="ctr" eaLnBrk="1" hangingPunct="1">
                <a:spcBef>
                  <a:spcPct val="50000"/>
                </a:spcBef>
              </a:pPr>
              <a:t>3 mars 2025</a:t>
            </a:fld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 </a:t>
            </a:r>
          </a:p>
          <a:p>
            <a:pPr algn="ctr" eaLnBrk="1" hangingPunct="1">
              <a:spcBef>
                <a:spcPct val="50000"/>
              </a:spcBef>
            </a:pPr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Il est exactement : </a:t>
            </a:r>
            <a:fld id="{C37544F2-8367-4C60-BAB3-FB16F2FE6699}" type="datetime11"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pPr algn="ctr" eaLnBrk="1" hangingPunct="1">
                <a:spcBef>
                  <a:spcPct val="50000"/>
                </a:spcBef>
              </a:pPr>
              <a:t>07:50:51</a:t>
            </a:fld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h.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4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17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01aa.jpg">
            <a:extLst>
              <a:ext uri="{FF2B5EF4-FFF2-40B4-BE49-F238E27FC236}">
                <a16:creationId xmlns:a16="http://schemas.microsoft.com/office/drawing/2014/main" id="{CB18010A-F3EA-4861-97CA-8B4B70BDCC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01.jpg">
            <a:extLst>
              <a:ext uri="{FF2B5EF4-FFF2-40B4-BE49-F238E27FC236}">
                <a16:creationId xmlns:a16="http://schemas.microsoft.com/office/drawing/2014/main" id="{59B312A1-4401-4894-919D-E012C3FFE6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5000"/>
    </mc:Choice>
    <mc:Fallback xmlns="">
      <p:transition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03aa.jpg">
            <a:extLst>
              <a:ext uri="{FF2B5EF4-FFF2-40B4-BE49-F238E27FC236}">
                <a16:creationId xmlns:a16="http://schemas.microsoft.com/office/drawing/2014/main" id="{5A35365C-9A5D-46F9-B639-D11146A8CB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03.jpg">
            <a:extLst>
              <a:ext uri="{FF2B5EF4-FFF2-40B4-BE49-F238E27FC236}">
                <a16:creationId xmlns:a16="http://schemas.microsoft.com/office/drawing/2014/main" id="{869AC3B3-A463-4368-9ADC-889CB07AD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04aa.jpg">
            <a:extLst>
              <a:ext uri="{FF2B5EF4-FFF2-40B4-BE49-F238E27FC236}">
                <a16:creationId xmlns:a16="http://schemas.microsoft.com/office/drawing/2014/main" id="{8C2E3C9D-6E6C-4F49-BBCA-7B6602E209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04.jpg">
            <a:extLst>
              <a:ext uri="{FF2B5EF4-FFF2-40B4-BE49-F238E27FC236}">
                <a16:creationId xmlns:a16="http://schemas.microsoft.com/office/drawing/2014/main" id="{8F2AD91F-A375-42B6-8005-773461C49D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05a.jpg">
            <a:extLst>
              <a:ext uri="{FF2B5EF4-FFF2-40B4-BE49-F238E27FC236}">
                <a16:creationId xmlns:a16="http://schemas.microsoft.com/office/drawing/2014/main" id="{69837D13-CD55-4FFA-A69E-5C1CC1EAB5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05.jpg">
            <a:extLst>
              <a:ext uri="{FF2B5EF4-FFF2-40B4-BE49-F238E27FC236}">
                <a16:creationId xmlns:a16="http://schemas.microsoft.com/office/drawing/2014/main" id="{5092B554-068E-4F7D-A8C8-332BD5234E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06aa.jpg">
            <a:extLst>
              <a:ext uri="{FF2B5EF4-FFF2-40B4-BE49-F238E27FC236}">
                <a16:creationId xmlns:a16="http://schemas.microsoft.com/office/drawing/2014/main" id="{8B764FCD-96A5-4661-9C47-8C15DD0BCD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06.jpg">
            <a:extLst>
              <a:ext uri="{FF2B5EF4-FFF2-40B4-BE49-F238E27FC236}">
                <a16:creationId xmlns:a16="http://schemas.microsoft.com/office/drawing/2014/main" id="{8424FBF1-369E-48FB-9560-011E2FEA13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07aa.jpg">
            <a:extLst>
              <a:ext uri="{FF2B5EF4-FFF2-40B4-BE49-F238E27FC236}">
                <a16:creationId xmlns:a16="http://schemas.microsoft.com/office/drawing/2014/main" id="{A5009874-8A88-496B-AC34-D6E991F1F4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07.jpg">
            <a:extLst>
              <a:ext uri="{FF2B5EF4-FFF2-40B4-BE49-F238E27FC236}">
                <a16:creationId xmlns:a16="http://schemas.microsoft.com/office/drawing/2014/main" id="{9C06CE25-05C3-4A7E-8BFF-D5BF88864D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08aa.jpg">
            <a:extLst>
              <a:ext uri="{FF2B5EF4-FFF2-40B4-BE49-F238E27FC236}">
                <a16:creationId xmlns:a16="http://schemas.microsoft.com/office/drawing/2014/main" id="{102CC440-A239-4B7B-9E94-3ED142AACB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08.jpg">
            <a:extLst>
              <a:ext uri="{FF2B5EF4-FFF2-40B4-BE49-F238E27FC236}">
                <a16:creationId xmlns:a16="http://schemas.microsoft.com/office/drawing/2014/main" id="{EB26C21F-8A84-4E98-81EB-120F59EC95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09aa.jpg">
            <a:extLst>
              <a:ext uri="{FF2B5EF4-FFF2-40B4-BE49-F238E27FC236}">
                <a16:creationId xmlns:a16="http://schemas.microsoft.com/office/drawing/2014/main" id="{23E691FD-1C6A-4CA4-A466-F9011AF885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09.jpg">
            <a:extLst>
              <a:ext uri="{FF2B5EF4-FFF2-40B4-BE49-F238E27FC236}">
                <a16:creationId xmlns:a16="http://schemas.microsoft.com/office/drawing/2014/main" id="{8E2EDBE4-1329-4A74-BC1D-1C0AC26CCA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10aa.jpg">
            <a:extLst>
              <a:ext uri="{FF2B5EF4-FFF2-40B4-BE49-F238E27FC236}">
                <a16:creationId xmlns:a16="http://schemas.microsoft.com/office/drawing/2014/main" id="{9C348746-9FA1-4DF6-8C59-2695C6AAA1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0.jpg">
            <a:extLst>
              <a:ext uri="{FF2B5EF4-FFF2-40B4-BE49-F238E27FC236}">
                <a16:creationId xmlns:a16="http://schemas.microsoft.com/office/drawing/2014/main" id="{12AC4384-0B66-4228-BE66-29985B38AF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11aa.jpg">
            <a:extLst>
              <a:ext uri="{FF2B5EF4-FFF2-40B4-BE49-F238E27FC236}">
                <a16:creationId xmlns:a16="http://schemas.microsoft.com/office/drawing/2014/main" id="{E940424B-8510-4FAD-A11A-D93F1617F7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1.jpg">
            <a:extLst>
              <a:ext uri="{FF2B5EF4-FFF2-40B4-BE49-F238E27FC236}">
                <a16:creationId xmlns:a16="http://schemas.microsoft.com/office/drawing/2014/main" id="{D4FFB288-CEE6-42B6-82EA-AC12C14B84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 descr="eau">
            <a:extLst>
              <a:ext uri="{FF2B5EF4-FFF2-40B4-BE49-F238E27FC236}">
                <a16:creationId xmlns:a16="http://schemas.microsoft.com/office/drawing/2014/main" id="{E2B107F8-A5A4-4F2E-902A-45AC7C3E8F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2188" y="903288"/>
            <a:ext cx="554037" cy="31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 descr="eau">
            <a:extLst>
              <a:ext uri="{FF2B5EF4-FFF2-40B4-BE49-F238E27FC236}">
                <a16:creationId xmlns:a16="http://schemas.microsoft.com/office/drawing/2014/main" id="{0EB1AFE4-715F-4454-B103-5F839CB6DE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3938" y="1411288"/>
            <a:ext cx="555625" cy="31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 descr="eau">
            <a:extLst>
              <a:ext uri="{FF2B5EF4-FFF2-40B4-BE49-F238E27FC236}">
                <a16:creationId xmlns:a16="http://schemas.microsoft.com/office/drawing/2014/main" id="{4D29BA4A-93B0-44A9-8011-AA8D5F9D2B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2450" y="1239838"/>
            <a:ext cx="555625" cy="31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eau">
            <a:extLst>
              <a:ext uri="{FF2B5EF4-FFF2-40B4-BE49-F238E27FC236}">
                <a16:creationId xmlns:a16="http://schemas.microsoft.com/office/drawing/2014/main" id="{0149BACE-98DA-4B55-8178-3E859E2A32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3338" y="1531938"/>
            <a:ext cx="555625" cy="31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81481E-6 C 0.00191 0.04444 0.00486 0.08912 -0.00295 0.13333 C -0.00607 0.19537 -0.00469 0.15648 -0.00295 0.26851 C -0.00191 0.33819 -0.00607 0.31527 -3.61111E-6 0.3449 C 0.00174 0.37847 0.00139 0.41157 -0.00156 0.4449 C -0.00278 0.51689 -0.00486 0.58865 -0.00295 0.66064 C -0.00069 0.74467 -0.00278 0.66574 -3.61111E-6 0.72939 C 0.00052 0.74305 0.00139 0.7706 0.00139 0.7706 " pathEditMode="relative" ptsTypes="fffffff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94444E-6 -6.66667E-6 C -0.00121 0.08726 -0.00451 0.17152 -0.00294 0.25879 C -0.0026 0.27893 -0.00399 0.32059 0.00157 0.34097 C 0.00018 0.44444 0.00244 0.52499 -0.00433 0.61944 C -0.00381 0.62985 -0.00381 0.64027 -0.00294 0.65092 C -0.00242 0.65694 -0.00103 0.66272 6.94444E-6 0.66851 C 0.00053 0.67175 0.00157 0.67823 0.00157 0.67823 C 0.00209 0.69027 0.00279 0.74606 0.0073 0.75879 " pathEditMode="relative" ptsTypes="fffffffA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3.46945E-18 C -0.00503 0.04421 0.00139 0.08935 -0.00451 0.13333 C -0.00573 0.17269 -0.00955 0.21019 -0.01337 0.24907 C -0.01545 0.30625 -0.01684 0.3625 -0.01476 0.41968 C -0.01389 0.44213 -0.01059 0.47593 -0.00295 0.49607 C 0.00174 0.52269 0.00608 0.54977 0.01024 0.57662 C 0.00799 0.6257 0.00573 0.67477 0.00573 0.72361 " pathEditMode="relative" ptsTypes="ffffffA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22222E-6 C -0.00105 0.03333 -0.0007 0.07106 -0.00591 0.10393 C -0.00886 0.15416 -0.00764 0.20416 -0.00591 0.25486 C -0.0066 0.30416 -0.01198 0.38773 -0.00296 0.43912 C 0.00192 0.52777 0.00122 0.49213 -0.00139 0.62152 C -0.00174 0.63541 -0.00243 0.65347 -0.00591 0.66666 C -0.00643 0.67453 -0.0066 0.68217 -0.0073 0.69004 C -0.00747 0.69282 -0.00851 0.69514 -0.00886 0.69791 C -0.01007 0.70764 -0.01181 0.72731 -0.01181 0.72731 C -0.01094 0.75115 -0.01129 0.77662 -0.00591 0.8 C -0.00504 0.81759 -0.00521 0.84768 0.00157 0.86458 " pathEditMode="relative" ptsTypes="ffffffffffA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12aa.jpg">
            <a:extLst>
              <a:ext uri="{FF2B5EF4-FFF2-40B4-BE49-F238E27FC236}">
                <a16:creationId xmlns:a16="http://schemas.microsoft.com/office/drawing/2014/main" id="{183B7C5C-24DA-483F-A0F7-2DBECDF8AD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2.jpg">
            <a:extLst>
              <a:ext uri="{FF2B5EF4-FFF2-40B4-BE49-F238E27FC236}">
                <a16:creationId xmlns:a16="http://schemas.microsoft.com/office/drawing/2014/main" id="{889A1752-EC82-47BA-B2B9-1D6C3C3C47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13aa.jpg">
            <a:extLst>
              <a:ext uri="{FF2B5EF4-FFF2-40B4-BE49-F238E27FC236}">
                <a16:creationId xmlns:a16="http://schemas.microsoft.com/office/drawing/2014/main" id="{D4529421-3677-4467-A88D-29082168FA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3.jpg">
            <a:extLst>
              <a:ext uri="{FF2B5EF4-FFF2-40B4-BE49-F238E27FC236}">
                <a16:creationId xmlns:a16="http://schemas.microsoft.com/office/drawing/2014/main" id="{D9C20510-5771-4891-879B-0C1F905AFC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14aa.jpg">
            <a:extLst>
              <a:ext uri="{FF2B5EF4-FFF2-40B4-BE49-F238E27FC236}">
                <a16:creationId xmlns:a16="http://schemas.microsoft.com/office/drawing/2014/main" id="{BCA4ECE9-6013-4806-878C-5142AEC9F2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4.jpg">
            <a:extLst>
              <a:ext uri="{FF2B5EF4-FFF2-40B4-BE49-F238E27FC236}">
                <a16:creationId xmlns:a16="http://schemas.microsoft.com/office/drawing/2014/main" id="{E707534C-266E-4B4B-8C78-9E5256A662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15aa.jpg">
            <a:extLst>
              <a:ext uri="{FF2B5EF4-FFF2-40B4-BE49-F238E27FC236}">
                <a16:creationId xmlns:a16="http://schemas.microsoft.com/office/drawing/2014/main" id="{BDF85F7E-B614-4A68-8769-7B298A52CE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5.jpg">
            <a:extLst>
              <a:ext uri="{FF2B5EF4-FFF2-40B4-BE49-F238E27FC236}">
                <a16:creationId xmlns:a16="http://schemas.microsoft.com/office/drawing/2014/main" id="{C4BD03C0-DF50-44BB-BB45-40000D5B2F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16aa.jpg">
            <a:extLst>
              <a:ext uri="{FF2B5EF4-FFF2-40B4-BE49-F238E27FC236}">
                <a16:creationId xmlns:a16="http://schemas.microsoft.com/office/drawing/2014/main" id="{A7E79DE8-3594-4429-96D8-07238B55ED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6.jpg">
            <a:extLst>
              <a:ext uri="{FF2B5EF4-FFF2-40B4-BE49-F238E27FC236}">
                <a16:creationId xmlns:a16="http://schemas.microsoft.com/office/drawing/2014/main" id="{5F53E097-71AF-42E4-BF87-CB0886BAE1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17aa.jpg">
            <a:extLst>
              <a:ext uri="{FF2B5EF4-FFF2-40B4-BE49-F238E27FC236}">
                <a16:creationId xmlns:a16="http://schemas.microsoft.com/office/drawing/2014/main" id="{6C525EF4-F07E-4995-B901-B0583C994B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7.jpg">
            <a:extLst>
              <a:ext uri="{FF2B5EF4-FFF2-40B4-BE49-F238E27FC236}">
                <a16:creationId xmlns:a16="http://schemas.microsoft.com/office/drawing/2014/main" id="{E440067E-3B5E-4E6A-96D1-D11A905B2E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18aa.jpg">
            <a:extLst>
              <a:ext uri="{FF2B5EF4-FFF2-40B4-BE49-F238E27FC236}">
                <a16:creationId xmlns:a16="http://schemas.microsoft.com/office/drawing/2014/main" id="{38A5F53A-6FCA-46B6-9F1E-B855B42063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8.jpg">
            <a:extLst>
              <a:ext uri="{FF2B5EF4-FFF2-40B4-BE49-F238E27FC236}">
                <a16:creationId xmlns:a16="http://schemas.microsoft.com/office/drawing/2014/main" id="{070FAEEE-D7CB-42D5-B650-4BC7897179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19aa.jpg">
            <a:extLst>
              <a:ext uri="{FF2B5EF4-FFF2-40B4-BE49-F238E27FC236}">
                <a16:creationId xmlns:a16="http://schemas.microsoft.com/office/drawing/2014/main" id="{B7D76226-47EC-4863-AFE2-F39B68C90E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9.jpg">
            <a:extLst>
              <a:ext uri="{FF2B5EF4-FFF2-40B4-BE49-F238E27FC236}">
                <a16:creationId xmlns:a16="http://schemas.microsoft.com/office/drawing/2014/main" id="{ECD622A2-2633-484F-91A2-D58379D42E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20aa.jpg">
            <a:extLst>
              <a:ext uri="{FF2B5EF4-FFF2-40B4-BE49-F238E27FC236}">
                <a16:creationId xmlns:a16="http://schemas.microsoft.com/office/drawing/2014/main" id="{B8990447-C0DC-4094-A891-40FAB17025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20.jpg">
            <a:extLst>
              <a:ext uri="{FF2B5EF4-FFF2-40B4-BE49-F238E27FC236}">
                <a16:creationId xmlns:a16="http://schemas.microsoft.com/office/drawing/2014/main" id="{DF1F76F6-3875-4D59-B485-0A1E595EA8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21aa.jpg">
            <a:extLst>
              <a:ext uri="{FF2B5EF4-FFF2-40B4-BE49-F238E27FC236}">
                <a16:creationId xmlns:a16="http://schemas.microsoft.com/office/drawing/2014/main" id="{6AEEB8F6-0DA2-4195-93FC-D4B83D2BFE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21.jpg">
            <a:extLst>
              <a:ext uri="{FF2B5EF4-FFF2-40B4-BE49-F238E27FC236}">
                <a16:creationId xmlns:a16="http://schemas.microsoft.com/office/drawing/2014/main" id="{8CD958FE-0BE3-4E5F-A3E4-33C41E7C89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3">
            <a:extLst>
              <a:ext uri="{FF2B5EF4-FFF2-40B4-BE49-F238E27FC236}">
                <a16:creationId xmlns:a16="http://schemas.microsoft.com/office/drawing/2014/main" id="{013DBABB-22FB-4993-9D83-70D1D07FB9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ZoneTexte 4">
            <a:extLst>
              <a:ext uri="{FF2B5EF4-FFF2-40B4-BE49-F238E27FC236}">
                <a16:creationId xmlns:a16="http://schemas.microsoft.com/office/drawing/2014/main" id="{26BC5EF5-1620-4EF6-A117-8CE7AABDF0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4964" y="2306638"/>
            <a:ext cx="403988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CH" altLang="fr-FR" sz="4800">
                <a:solidFill>
                  <a:srgbClr val="FFFF00"/>
                </a:solidFill>
                <a:latin typeface="Monotype Corsiva" panose="03010101010201010101" pitchFamily="66" charset="0"/>
              </a:rPr>
              <a:t>Création de Roger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3">
            <a:extLst>
              <a:ext uri="{FF2B5EF4-FFF2-40B4-BE49-F238E27FC236}">
                <a16:creationId xmlns:a16="http://schemas.microsoft.com/office/drawing/2014/main" id="{9603DCDC-12DE-4696-96EC-08BB2B94B87F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 lIns="102306" tIns="51156" rIns="102306" bIns="51156"/>
          <a:lstStyle/>
          <a:p>
            <a:endParaRPr lang="fr-FR" altLang="fr-FR"/>
          </a:p>
        </p:txBody>
      </p:sp>
      <p:pic>
        <p:nvPicPr>
          <p:cNvPr id="25603" name="Picture 7" descr="ScreenShot102">
            <a:extLst>
              <a:ext uri="{FF2B5EF4-FFF2-40B4-BE49-F238E27FC236}">
                <a16:creationId xmlns:a16="http://schemas.microsoft.com/office/drawing/2014/main" id="{C366871D-018C-4A7F-AB1C-35BC4805A2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2540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Picture 9" descr="ligneetoile">
            <a:extLst>
              <a:ext uri="{FF2B5EF4-FFF2-40B4-BE49-F238E27FC236}">
                <a16:creationId xmlns:a16="http://schemas.microsoft.com/office/drawing/2014/main" id="{4E8A0183-6FAD-4C2A-8A21-694EBA1AFF4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3868738"/>
            <a:ext cx="49022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5" name="Rectangle 14">
            <a:extLst>
              <a:ext uri="{FF2B5EF4-FFF2-40B4-BE49-F238E27FC236}">
                <a16:creationId xmlns:a16="http://schemas.microsoft.com/office/drawing/2014/main" id="{3CBC6E15-7D17-4DDC-9DFC-1F6C34D218DC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4511675" y="-4511675"/>
            <a:ext cx="120650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lvl1pPr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r-FR" altLang="fr-FR" sz="2000">
              <a:latin typeface="Calibri" panose="020F0502020204030204" pitchFamily="34" charset="0"/>
            </a:endParaRPr>
          </a:p>
        </p:txBody>
      </p:sp>
      <p:sp>
        <p:nvSpPr>
          <p:cNvPr id="25606" name="Rectangle 16">
            <a:extLst>
              <a:ext uri="{FF2B5EF4-FFF2-40B4-BE49-F238E27FC236}">
                <a16:creationId xmlns:a16="http://schemas.microsoft.com/office/drawing/2014/main" id="{40BCF4D0-7621-489F-A5CF-77D3F0099931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4528343" y="494507"/>
            <a:ext cx="87313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lvl1pPr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r-FR" altLang="fr-FR" sz="2000">
              <a:latin typeface="Calibri" panose="020F0502020204030204" pitchFamily="34" charset="0"/>
            </a:endParaRPr>
          </a:p>
        </p:txBody>
      </p:sp>
      <p:pic>
        <p:nvPicPr>
          <p:cNvPr id="25607" name="Image 9" descr="BanHautpageindex.jpg">
            <a:hlinkClick r:id="rId5"/>
            <a:extLst>
              <a:ext uri="{FF2B5EF4-FFF2-40B4-BE49-F238E27FC236}">
                <a16:creationId xmlns:a16="http://schemas.microsoft.com/office/drawing/2014/main" id="{7DD948C2-4763-4FF0-AD03-33AF7E5A5E2F}"/>
              </a:ext>
            </a:extLst>
          </p:cNvPr>
          <p:cNvPicPr>
            <a:picLocks noChangeAspect="1"/>
          </p:cNvPicPr>
          <p:nvPr/>
        </p:nvPicPr>
        <p:blipFill>
          <a:blip r:embed="rId6">
            <a:lum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563" y="2970213"/>
            <a:ext cx="50323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33" name="Rectangle 10">
            <a:extLst>
              <a:ext uri="{FF2B5EF4-FFF2-40B4-BE49-F238E27FC236}">
                <a16:creationId xmlns:a16="http://schemas.microsoft.com/office/drawing/2014/main" id="{6AB103DB-725B-4187-B13C-4A4F0B2DA6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20900" y="3379788"/>
            <a:ext cx="4902200" cy="487362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023938">
              <a:defRPr/>
            </a:pPr>
            <a:r>
              <a:rPr lang="fr-CA" sz="3000" dirty="0">
                <a:solidFill>
                  <a:srgbClr val="FF0066"/>
                </a:solidFill>
                <a:latin typeface="Calibri" pitchFamily="34" charset="0"/>
                <a:cs typeface="Arial" charset="0"/>
              </a:rPr>
              <a:t> </a:t>
            </a:r>
            <a:r>
              <a:rPr lang="fr-CA" sz="3300" b="1" dirty="0">
                <a:solidFill>
                  <a:srgbClr val="66CCFF"/>
                </a:solidFill>
                <a:latin typeface="Arial Rounded MT Bold" pitchFamily="34" charset="0"/>
                <a:cs typeface="Arial" charset="0"/>
                <a:hlinkClick r:id="rId7"/>
              </a:rPr>
              <a:t>http://ppsmania.fr</a:t>
            </a:r>
            <a:endParaRPr lang="fr-CA" sz="900" dirty="0">
              <a:solidFill>
                <a:srgbClr val="66CCFF"/>
              </a:solidFill>
              <a:latin typeface="Arial Rounded MT Bold" pitchFamily="34" charset="0"/>
              <a:cs typeface="Arial" charset="0"/>
            </a:endParaRPr>
          </a:p>
        </p:txBody>
      </p:sp>
      <p:sp>
        <p:nvSpPr>
          <p:cNvPr id="77834" name="Text Box 10">
            <a:extLst>
              <a:ext uri="{FF2B5EF4-FFF2-40B4-BE49-F238E27FC236}">
                <a16:creationId xmlns:a16="http://schemas.microsoft.com/office/drawing/2014/main" id="{294B6E03-816C-417B-8A07-03772B851E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4587875"/>
            <a:ext cx="9144000" cy="441325"/>
          </a:xfrm>
          <a:prstGeom prst="rect">
            <a:avLst/>
          </a:prstGeom>
          <a:noFill/>
          <a:ln>
            <a:noFill/>
          </a:ln>
          <a:effectLst/>
        </p:spPr>
        <p:txBody>
          <a:bodyPr lIns="102306" tIns="51156" rIns="102306" bIns="51156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fr-FR" sz="22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Clic gauche pour arrêter</a:t>
            </a:r>
          </a:p>
        </p:txBody>
      </p:sp>
      <p:sp>
        <p:nvSpPr>
          <p:cNvPr id="77835" name="Text Box 11">
            <a:extLst>
              <a:ext uri="{FF2B5EF4-FFF2-40B4-BE49-F238E27FC236}">
                <a16:creationId xmlns:a16="http://schemas.microsoft.com/office/drawing/2014/main" id="{C58D8B53-FADC-44CA-9F69-2342D6775B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36525"/>
            <a:ext cx="9144000" cy="385763"/>
          </a:xfrm>
          <a:prstGeom prst="rect">
            <a:avLst/>
          </a:prstGeom>
          <a:noFill/>
          <a:ln>
            <a:noFill/>
          </a:ln>
          <a:effectLst/>
        </p:spPr>
        <p:txBody>
          <a:bodyPr lIns="102306" tIns="0" rIns="102306" bIns="0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fr-FR" sz="21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Je fais partie des 200 créateurs de PPSMANIA, tous bénévoles</a:t>
            </a:r>
            <a:r>
              <a:rPr lang="fr-FR" sz="25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E099245-9FCF-4E62-9EAC-8DA05D9E7EE5}"/>
              </a:ext>
            </a:extLst>
          </p:cNvPr>
          <p:cNvSpPr txBox="1"/>
          <p:nvPr/>
        </p:nvSpPr>
        <p:spPr>
          <a:xfrm>
            <a:off x="3309938" y="546100"/>
            <a:ext cx="2662237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CH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Rogimage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5000"/>
    </mc:Choice>
    <mc:Fallback xmlns="">
      <p:transition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Présentatio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386 Fleurs 16.9</Template>
  <TotalTime>3</TotalTime>
  <Words>43</Words>
  <Application>Microsoft Office PowerPoint</Application>
  <PresentationFormat>Affichage à l'écran (16:9)</PresentationFormat>
  <Paragraphs>11</Paragraphs>
  <Slides>24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31" baseType="lpstr">
      <vt:lpstr>Arial</vt:lpstr>
      <vt:lpstr>Arial Rounded MT Bold</vt:lpstr>
      <vt:lpstr>Calibri</vt:lpstr>
      <vt:lpstr>Comic Sans MS</vt:lpstr>
      <vt:lpstr>Freestyle Script</vt:lpstr>
      <vt:lpstr>Monotype Corsiva</vt:lpstr>
      <vt:lpstr>Présentation1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Roger Constant</dc:creator>
  <cp:keywords>RM</cp:keywords>
  <cp:lastModifiedBy>Roger</cp:lastModifiedBy>
  <cp:revision>3</cp:revision>
  <dcterms:created xsi:type="dcterms:W3CDTF">2020-07-03T08:05:27Z</dcterms:created>
  <dcterms:modified xsi:type="dcterms:W3CDTF">2025-03-03T06:51:29Z</dcterms:modified>
  <cp:contentStatus/>
</cp:coreProperties>
</file>