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80" r:id="rId2"/>
    <p:sldId id="256" r:id="rId3"/>
    <p:sldId id="319" r:id="rId4"/>
    <p:sldId id="327" r:id="rId5"/>
    <p:sldId id="326" r:id="rId6"/>
    <p:sldId id="332" r:id="rId7"/>
    <p:sldId id="324" r:id="rId8"/>
    <p:sldId id="318" r:id="rId9"/>
    <p:sldId id="317" r:id="rId10"/>
    <p:sldId id="316" r:id="rId11"/>
    <p:sldId id="315" r:id="rId12"/>
    <p:sldId id="314" r:id="rId13"/>
    <p:sldId id="313" r:id="rId14"/>
    <p:sldId id="312" r:id="rId15"/>
    <p:sldId id="311" r:id="rId16"/>
    <p:sldId id="333" r:id="rId17"/>
    <p:sldId id="334" r:id="rId18"/>
    <p:sldId id="310" r:id="rId19"/>
    <p:sldId id="309" r:id="rId20"/>
    <p:sldId id="308" r:id="rId21"/>
    <p:sldId id="307" r:id="rId22"/>
    <p:sldId id="306" r:id="rId23"/>
    <p:sldId id="305" r:id="rId24"/>
    <p:sldId id="304" r:id="rId25"/>
    <p:sldId id="337" r:id="rId26"/>
    <p:sldId id="336" r:id="rId27"/>
    <p:sldId id="331" r:id="rId28"/>
    <p:sldId id="329" r:id="rId29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p79Md3jN+raNPXJlvJjBQ==" hashData="djyCfcaxGebin/svMFtxvPfihcwi82h+xQBdlyAOzEKEee8oupw/rc/7EiM2g3hxb5uL0fZPdCsDIxoRfF2SOA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3" autoAdjust="0"/>
    <p:restoredTop sz="86369" autoAdjust="0"/>
  </p:normalViewPr>
  <p:slideViewPr>
    <p:cSldViewPr snapToObjects="1">
      <p:cViewPr varScale="1">
        <p:scale>
          <a:sx n="71" d="100"/>
          <a:sy n="71" d="100"/>
        </p:scale>
        <p:origin x="147" y="4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24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37112-872C-4A89-80CE-51385664734D}" type="datetimeFigureOut">
              <a:rPr lang="fr-CH" smtClean="0"/>
              <a:t>21.02.2025</a:t>
            </a:fld>
            <a:endParaRPr lang="fr-CH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H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18C91B-24FB-4374-A089-0A937C3CA64A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348209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>
            <a:extLst>
              <a:ext uri="{FF2B5EF4-FFF2-40B4-BE49-F238E27FC236}">
                <a16:creationId xmlns:a16="http://schemas.microsoft.com/office/drawing/2014/main" id="{47325791-D5BA-42F3-88E0-D0AF20FB949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923E318-745A-4CEB-800D-FCC782BF397E}" type="slidenum">
              <a:rPr lang="fr-FR" altLang="fr-F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28</a:t>
            </a:fld>
            <a:endParaRPr lang="fr-FR" altLang="fr-FR">
              <a:latin typeface="Arial" panose="020B0604020202020204" pitchFamily="34" charset="0"/>
            </a:endParaRPr>
          </a:p>
        </p:txBody>
      </p:sp>
      <p:sp>
        <p:nvSpPr>
          <p:cNvPr id="5123" name="Espace réservé de l'image des diapositives 1">
            <a:extLst>
              <a:ext uri="{FF2B5EF4-FFF2-40B4-BE49-F238E27FC236}">
                <a16:creationId xmlns:a16="http://schemas.microsoft.com/office/drawing/2014/main" id="{591EA4E8-7279-42F2-8914-624AE942E4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4" name="Espace réservé des commentaires 2">
            <a:extLst>
              <a:ext uri="{FF2B5EF4-FFF2-40B4-BE49-F238E27FC236}">
                <a16:creationId xmlns:a16="http://schemas.microsoft.com/office/drawing/2014/main" id="{735FEBD4-EF2C-4606-8DE7-7A9883F2365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>
              <a:cs typeface="Arial" panose="020B0604020202020204" pitchFamily="34" charset="0"/>
            </a:endParaRPr>
          </a:p>
        </p:txBody>
      </p:sp>
      <p:sp>
        <p:nvSpPr>
          <p:cNvPr id="5125" name="Espace réservé du numéro de diapositive 3">
            <a:extLst>
              <a:ext uri="{FF2B5EF4-FFF2-40B4-BE49-F238E27FC236}">
                <a16:creationId xmlns:a16="http://schemas.microsoft.com/office/drawing/2014/main" id="{E5677847-D203-46C9-A19F-D1A3F880A8E3}"/>
              </a:ext>
            </a:extLst>
          </p:cNvPr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A95BA4D-3F8E-4545-A766-20C39D24E729}" type="slidenum">
              <a:rPr lang="fr-FR" altLang="fr-FR"/>
              <a:pPr algn="r" eaLnBrk="1" hangingPunct="1">
                <a:spcBef>
                  <a:spcPct val="0"/>
                </a:spcBef>
              </a:pPr>
              <a:t>28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4D2B47E-2DA2-4882-AEDD-FCDA0CE03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11218-70E8-4E68-B96A-66D3D5BBF81B}" type="datetimeFigureOut">
              <a:rPr lang="fr-FR"/>
              <a:pPr>
                <a:defRPr/>
              </a:pPr>
              <a:t>21/02/2025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909428-BEF3-4CCD-B2ED-ABDF472F0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7EFC3E-763B-4936-A5CF-A2FE4A91D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D632B-AAED-4EB6-A5E9-56A55C252BBC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465012298"/>
      </p:ext>
    </p:extLst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24A217-2E22-41FC-8382-E3F1090A3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EA0EC-DB07-43F9-A4C8-A4BCA60580E3}" type="datetimeFigureOut">
              <a:rPr lang="fr-FR"/>
              <a:pPr>
                <a:defRPr/>
              </a:pPr>
              <a:t>21/02/2025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2E4D95-37CA-4EBB-9E88-FBDAD5ABF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1FAC9D-0E57-4EB5-86A3-CC0DB8D9B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1B0830-BF7E-4F03-B108-25CAB531E938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886267182"/>
      </p:ext>
    </p:extLst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776E70-986E-46A5-9623-78DE93A7D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E00D9-3E7C-42F6-9D11-CB97CAFD33F0}" type="datetimeFigureOut">
              <a:rPr lang="fr-FR"/>
              <a:pPr>
                <a:defRPr/>
              </a:pPr>
              <a:t>21/02/2025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4993DA-870A-4555-B350-A797ED64A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628B7B-8BFD-4660-8AF4-BC6DDF309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D07EE2-C1B4-4287-8D6F-48A26245FEFF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8993508"/>
      </p:ext>
    </p:extLst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3E55C5D-7F49-47D3-B0DF-C0F185BB7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ED8F4-C9B8-442B-8C0C-B4EFA4F7DD84}" type="datetimeFigureOut">
              <a:rPr lang="fr-FR"/>
              <a:pPr>
                <a:defRPr/>
              </a:pPr>
              <a:t>21/02/2025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EDD43F2-08FD-42FF-8BDC-62F39A524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CBCB723B-AD7E-4A3D-A73E-E2BC8A3E4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FF8840-0992-4908-8597-7DC16D6D105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44508740"/>
      </p:ext>
    </p:extLst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DBD084B4-33E5-4B44-932D-AB837747B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0B6C7-CA6D-4870-A66C-3B0B7FC71E6A}" type="datetimeFigureOut">
              <a:rPr lang="fr-FR"/>
              <a:pPr>
                <a:defRPr/>
              </a:pPr>
              <a:t>21/02/2025</a:t>
            </a:fld>
            <a:endParaRPr lang="fr-CH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3405AE4F-1B1F-4C19-9D4C-51F4B3E1D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5EAA0B69-0780-4CEB-B0C1-04F47D87B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792BBB-9DD6-4FC1-A635-217193740E97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73006469"/>
      </p:ext>
    </p:extLst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63BDF17F-BE8A-4DE0-BC32-B26C48B9E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79721-259B-44BB-BE58-C8085525F8F3}" type="datetimeFigureOut">
              <a:rPr lang="fr-FR"/>
              <a:pPr>
                <a:defRPr/>
              </a:pPr>
              <a:t>21/02/2025</a:t>
            </a:fld>
            <a:endParaRPr lang="fr-CH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E7AE38BE-89D3-4309-A1FC-40ABCA2EF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2D65D5F3-AD01-4622-B674-FE80C2CD9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B04529-8FCE-4FEE-9EC6-AEA6E36F052F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450201930"/>
      </p:ext>
    </p:extLst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E24B525A-90BC-4683-A325-0F64E43D7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60C23-6DAF-4A9B-9BF6-AC0C10FD074F}" type="datetimeFigureOut">
              <a:rPr lang="fr-FR"/>
              <a:pPr>
                <a:defRPr/>
              </a:pPr>
              <a:t>21/02/2025</a:t>
            </a:fld>
            <a:endParaRPr lang="fr-CH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A27B62B8-AB0C-4BB6-88BC-E5A37F83F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2C3EF786-097B-4C7D-87A7-D0E544A4D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58D17A-A9F8-4006-8F06-578352EC8AF1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304929283"/>
      </p:ext>
    </p:extLst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3F82097C-5DF1-4335-8314-71FB87DD9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20981-B048-4A27-9E38-96ADB4B5E4BC}" type="datetimeFigureOut">
              <a:rPr lang="fr-FR"/>
              <a:pPr>
                <a:defRPr/>
              </a:pPr>
              <a:t>21/02/2025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F8066D7E-0B56-40C7-8682-73CDDF584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D0930191-E427-4AA2-A0D8-09F18A92D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C94AC-8267-403B-96D8-98F7932BD6DF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729665585"/>
      </p:ext>
    </p:extLst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fr-CH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23878194-6985-4DC8-A9F9-9F65B5313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A7D8B-2BFF-41C3-AC3C-FE12294ADB35}" type="datetimeFigureOut">
              <a:rPr lang="fr-FR"/>
              <a:pPr>
                <a:defRPr/>
              </a:pPr>
              <a:t>21/02/2025</a:t>
            </a:fld>
            <a:endParaRPr lang="fr-CH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A650BCC4-F120-4856-9F28-D922AAC78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98A21117-B8CE-4668-9C01-E179C929C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10D503-85F0-4A3E-8779-C3B988DDA18D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4047814317"/>
      </p:ext>
    </p:extLst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BB2501-8E47-4938-BE09-4872E7971B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5EBCF-36DE-4DB8-A3FE-1C3FBE7204D9}" type="datetimeFigureOut">
              <a:rPr lang="fr-FR"/>
              <a:pPr>
                <a:defRPr/>
              </a:pPr>
              <a:t>21/02/2025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03A3D29-7287-4B7F-89A9-6B59B0841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87F431-796E-4573-B559-531437146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37C30-54C0-4DB6-9F5E-346503166C45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3112412749"/>
      </p:ext>
    </p:extLst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C95531-ED7C-44F3-A5CE-1C5EB430D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D5FBA-F5F0-41C9-8E0B-FCC877719D3C}" type="datetimeFigureOut">
              <a:rPr lang="fr-FR"/>
              <a:pPr>
                <a:defRPr/>
              </a:pPr>
              <a:t>21/02/2025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06883B-DA57-4C9D-AC1E-DE4EB9D2F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4EC7B1D-985D-4962-8493-00BEBD56F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8BD9C8-9A7D-48A9-9A48-DB8F6540F89A}" type="slidenum">
              <a:rPr lang="fr-CH" altLang="fr-FR"/>
              <a:pPr/>
              <a:t>‹N°›</a:t>
            </a:fld>
            <a:endParaRPr lang="fr-CH" altLang="fr-FR"/>
          </a:p>
        </p:txBody>
      </p:sp>
    </p:spTree>
    <p:extLst>
      <p:ext uri="{BB962C8B-B14F-4D97-AF65-F5344CB8AC3E}">
        <p14:creationId xmlns:p14="http://schemas.microsoft.com/office/powerpoint/2010/main" val="14113478"/>
      </p:ext>
    </p:extLst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08C775BC-4A24-41D7-A9FF-74275197B27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CH" altLang="fr-FR"/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ADFEA9CD-19E0-436B-B57C-8ADEE675FB3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CH" alt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7177C1-0C95-42C8-9BD5-E12517C3CD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35945B4-BD3C-43EC-9278-E01CA49F864E}" type="datetimeFigureOut">
              <a:rPr lang="fr-FR"/>
              <a:pPr>
                <a:defRPr/>
              </a:pPr>
              <a:t>21/02/2025</a:t>
            </a:fld>
            <a:endParaRPr lang="fr-CH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C25E39-40B5-4C31-AFDE-69D841D044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5A84E2-163A-40E5-8170-3A3D668DB0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C6840B0-80FF-48DB-A743-494E767F5771}" type="slidenum">
              <a:rPr lang="fr-CH" altLang="fr-FR"/>
              <a:pPr/>
              <a:t>‹N°›</a:t>
            </a:fld>
            <a:endParaRPr lang="fr-CH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hyperlink" Target="http://ppsmania.f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Cercle.emf">
            <a:extLst>
              <a:ext uri="{FF2B5EF4-FFF2-40B4-BE49-F238E27FC236}">
                <a16:creationId xmlns:a16="http://schemas.microsoft.com/office/drawing/2014/main" id="{1824EF08-5BD8-4F70-AC8E-3096175798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25" y="1681163"/>
            <a:ext cx="244475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Défilement.emf">
            <a:extLst>
              <a:ext uri="{FF2B5EF4-FFF2-40B4-BE49-F238E27FC236}">
                <a16:creationId xmlns:a16="http://schemas.microsoft.com/office/drawing/2014/main" id="{C08DE155-33AE-4985-8816-8C3E966C09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850" y="0"/>
            <a:ext cx="1638300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Automatique.emf">
            <a:extLst>
              <a:ext uri="{FF2B5EF4-FFF2-40B4-BE49-F238E27FC236}">
                <a16:creationId xmlns:a16="http://schemas.microsoft.com/office/drawing/2014/main" id="{6EBCDF7F-AB60-4C16-AA96-ED0354B7EF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675" y="4500563"/>
            <a:ext cx="1898650" cy="48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3000">
    <p:sndAc>
      <p:stSnd loop="1">
        <p:snd r:embed="rId2" name="Alain Barriere - LA 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06314 L 0 0.39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5736 L 0 -0.3903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66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33A90BF-EB4A-446A-A813-4ED943EFC115}"/>
              </a:ext>
            </a:extLst>
          </p:cNvPr>
          <p:cNvSpPr/>
          <p:nvPr/>
        </p:nvSpPr>
        <p:spPr>
          <a:xfrm>
            <a:off x="1540561" y="535767"/>
            <a:ext cx="6062878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3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Freestyle Script" pitchFamily="66" charset="0"/>
                <a:cs typeface="Courier New" pitchFamily="49" charset="0"/>
              </a:rPr>
              <a:t>ROGIMAGE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E56B7BB-D4D5-4114-AF25-1D1CE89A0A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303463"/>
            <a:ext cx="9144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CH" altLang="fr-FR" sz="6000">
                <a:solidFill>
                  <a:srgbClr val="FF0000"/>
                </a:solidFill>
                <a:latin typeface="Comic Sans MS" panose="030F0702030302020204" pitchFamily="66" charset="0"/>
              </a:rPr>
              <a:t>Présente</a:t>
            </a:r>
          </a:p>
        </p:txBody>
      </p:sp>
      <p:sp>
        <p:nvSpPr>
          <p:cNvPr id="6" name="Text Box 15">
            <a:extLst>
              <a:ext uri="{FF2B5EF4-FFF2-40B4-BE49-F238E27FC236}">
                <a16:creationId xmlns:a16="http://schemas.microsoft.com/office/drawing/2014/main" id="{A56BD79F-ED7E-4998-B0AF-3CA2BDB0B6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697288"/>
            <a:ext cx="91440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Aujourd’hui : </a:t>
            </a:r>
            <a:fld id="{AC1B3B48-58DF-4719-B1DA-A28603334E27}" type="datetime4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21 février 2025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 </a:t>
            </a:r>
          </a:p>
          <a:p>
            <a:pPr algn="ctr" eaLnBrk="1" hangingPunct="1">
              <a:spcBef>
                <a:spcPct val="50000"/>
              </a:spcBef>
            </a:pPr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Il est exactement : </a:t>
            </a:r>
            <a:fld id="{A0A68866-A6A7-41E5-9B29-4E6DACA6F229}" type="datetime11"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pPr algn="ctr" eaLnBrk="1" hangingPunct="1">
                <a:spcBef>
                  <a:spcPct val="50000"/>
                </a:spcBef>
              </a:pPr>
              <a:t>09:43:17</a:t>
            </a:fld>
            <a:r>
              <a:rPr lang="fr-CA" altLang="fr-FR" b="1">
                <a:solidFill>
                  <a:schemeClr val="bg1"/>
                </a:solidFill>
                <a:latin typeface="Calibri" panose="020F0502020204030204" pitchFamily="34" charset="0"/>
              </a:rPr>
              <a:t> h.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ssis, table, oiseau&#10;&#10;Description générée automatiquement">
            <a:extLst>
              <a:ext uri="{FF2B5EF4-FFF2-40B4-BE49-F238E27FC236}">
                <a16:creationId xmlns:a16="http://schemas.microsoft.com/office/drawing/2014/main" id="{609A6AE6-CD88-48EE-AFDB-E0DB3AC869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5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lage, nature, eau&#10;&#10;Description générée automatiquement">
            <a:extLst>
              <a:ext uri="{FF2B5EF4-FFF2-40B4-BE49-F238E27FC236}">
                <a16:creationId xmlns:a16="http://schemas.microsoft.com/office/drawing/2014/main" id="{E967F230-C05B-4B3A-98C1-09A707CA5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5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nature, océan&#10;&#10;Description générée automatiquement">
            <a:extLst>
              <a:ext uri="{FF2B5EF4-FFF2-40B4-BE49-F238E27FC236}">
                <a16:creationId xmlns:a16="http://schemas.microsoft.com/office/drawing/2014/main" id="{F0C93DF4-A01D-467C-BE66-2A56A3CA4B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596" y="0"/>
            <a:ext cx="9268115" cy="51435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8C0E44B-A054-470B-AD2B-B14DA158DF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987574"/>
            <a:ext cx="3986808" cy="870453"/>
          </a:xfrm>
          <a:prstGeom prst="rect">
            <a:avLst/>
          </a:prstGeom>
        </p:spPr>
      </p:pic>
    </p:spTree>
  </p:cSld>
  <p:clrMapOvr>
    <a:masterClrMapping/>
  </p:clrMapOvr>
  <p:transition advClick="0" advTm="5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homme, neige&#10;&#10;Description générée automatiquement">
            <a:extLst>
              <a:ext uri="{FF2B5EF4-FFF2-40B4-BE49-F238E27FC236}">
                <a16:creationId xmlns:a16="http://schemas.microsoft.com/office/drawing/2014/main" id="{ACFFE1FD-1B7D-4014-8DE4-23A9143DB7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13081"/>
      </p:ext>
    </p:extLst>
  </p:cSld>
  <p:clrMapOvr>
    <a:masterClrMapping/>
  </p:clrMapOvr>
  <p:transition advClick="0" advTm="5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extérieur, eau, roche, rocheux&#10;&#10;Description générée automatiquement">
            <a:extLst>
              <a:ext uri="{FF2B5EF4-FFF2-40B4-BE49-F238E27FC236}">
                <a16:creationId xmlns:a16="http://schemas.microsoft.com/office/drawing/2014/main" id="{87860C4D-4C8D-4C49-B1D6-C6E8EFE955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1022"/>
            <a:ext cx="9163595" cy="5154522"/>
          </a:xfrm>
          <a:prstGeom prst="rect">
            <a:avLst/>
          </a:prstGeom>
        </p:spPr>
      </p:pic>
    </p:spTree>
  </p:cSld>
  <p:clrMapOvr>
    <a:masterClrMapping/>
  </p:clrMapOvr>
  <p:transition advClick="0" advTm="1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eau, nature, extérieur, roche&#10;&#10;Description générée automatiquement">
            <a:extLst>
              <a:ext uri="{FF2B5EF4-FFF2-40B4-BE49-F238E27FC236}">
                <a16:creationId xmlns:a16="http://schemas.microsoft.com/office/drawing/2014/main" id="{3F4410DC-DF31-4D37-9013-69F618DD97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herbe, surf&#10;&#10;Description générée automatiquement">
            <a:extLst>
              <a:ext uri="{FF2B5EF4-FFF2-40B4-BE49-F238E27FC236}">
                <a16:creationId xmlns:a16="http://schemas.microsoft.com/office/drawing/2014/main" id="{E4C0F82E-27E0-4D8F-90B9-9853B1ECAF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5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nature, assis, bleu&#10;&#10;Description générée automatiquement">
            <a:extLst>
              <a:ext uri="{FF2B5EF4-FFF2-40B4-BE49-F238E27FC236}">
                <a16:creationId xmlns:a16="http://schemas.microsoft.com/office/drawing/2014/main" id="{B7E1B204-C8EB-4980-AC89-22D89CCF09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5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rapluie, eau, nature, extérieur&#10;&#10;Description générée automatiquement">
            <a:extLst>
              <a:ext uri="{FF2B5EF4-FFF2-40B4-BE49-F238E27FC236}">
                <a16:creationId xmlns:a16="http://schemas.microsoft.com/office/drawing/2014/main" id="{76C086ED-D0FD-4363-8581-E7B624C785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5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lante, arbre, homme&#10;&#10;Description générée automatiquement">
            <a:extLst>
              <a:ext uri="{FF2B5EF4-FFF2-40B4-BE49-F238E27FC236}">
                <a16:creationId xmlns:a16="http://schemas.microsoft.com/office/drawing/2014/main" id="{63A562F0-0113-4602-87EA-5DE5AD0DA6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1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eau, arbre, plante&#10;&#10;Description générée automatiquement">
            <a:extLst>
              <a:ext uri="{FF2B5EF4-FFF2-40B4-BE49-F238E27FC236}">
                <a16:creationId xmlns:a16="http://schemas.microsoft.com/office/drawing/2014/main" id="{200849A8-7C49-4DCE-B49E-A00D403D6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plage, assis&#10;&#10;Description générée automatiquement">
            <a:extLst>
              <a:ext uri="{FF2B5EF4-FFF2-40B4-BE49-F238E27FC236}">
                <a16:creationId xmlns:a16="http://schemas.microsoft.com/office/drawing/2014/main" id="{C3FF22AB-9A6C-45B4-9768-1A6D0BA224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5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eau, roche, gâteau&#10;&#10;Description générée automatiquement">
            <a:extLst>
              <a:ext uri="{FF2B5EF4-FFF2-40B4-BE49-F238E27FC236}">
                <a16:creationId xmlns:a16="http://schemas.microsoft.com/office/drawing/2014/main" id="{45A57EF6-BC2A-495C-9E5E-10C1DFBCD0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5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bateau, navire&#10;&#10;Description générée automatiquement">
            <a:extLst>
              <a:ext uri="{FF2B5EF4-FFF2-40B4-BE49-F238E27FC236}">
                <a16:creationId xmlns:a16="http://schemas.microsoft.com/office/drawing/2014/main" id="{98AF7003-691D-42E0-901C-7B550FA924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018636"/>
      </p:ext>
    </p:extLst>
  </p:cSld>
  <p:clrMapOvr>
    <a:masterClrMapping/>
  </p:clrMapOvr>
  <p:transition advClick="0" advTm="5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plage, océan&#10;&#10;Description générée automatiquement">
            <a:extLst>
              <a:ext uri="{FF2B5EF4-FFF2-40B4-BE49-F238E27FC236}">
                <a16:creationId xmlns:a16="http://schemas.microsoft.com/office/drawing/2014/main" id="{D57C0B1A-11C1-42C9-B483-83D1038677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95480"/>
      </p:ext>
    </p:extLst>
  </p:cSld>
  <p:clrMapOvr>
    <a:masterClrMapping/>
  </p:clrMapOvr>
  <p:transition advClick="0" advTm="1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palmier, nature&#10;&#10;Description générée automatiquement">
            <a:extLst>
              <a:ext uri="{FF2B5EF4-FFF2-40B4-BE49-F238E27FC236}">
                <a16:creationId xmlns:a16="http://schemas.microsoft.com/office/drawing/2014/main" id="{53D08297-0EC0-4EE0-BE48-4568F1AEDC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nature, roche&#10;&#10;Description générée automatiquement">
            <a:extLst>
              <a:ext uri="{FF2B5EF4-FFF2-40B4-BE49-F238E27FC236}">
                <a16:creationId xmlns:a16="http://schemas.microsoft.com/office/drawing/2014/main" id="{14F384CE-F2BB-4815-BC8C-6348A88160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5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plage, homme&#10;&#10;Description générée automatiquement">
            <a:extLst>
              <a:ext uri="{FF2B5EF4-FFF2-40B4-BE49-F238E27FC236}">
                <a16:creationId xmlns:a16="http://schemas.microsoft.com/office/drawing/2014/main" id="{A8D164D4-F114-4930-A967-E45E1EB71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5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, herbe, eau&#10;&#10;Description générée automatiquement">
            <a:extLst>
              <a:ext uri="{FF2B5EF4-FFF2-40B4-BE49-F238E27FC236}">
                <a16:creationId xmlns:a16="http://schemas.microsoft.com/office/drawing/2014/main" id="{34F4DDD9-9D70-4538-BF0A-C379BBED88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5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eau, arbre, marchant&#10;&#10;Description générée automatiquement">
            <a:extLst>
              <a:ext uri="{FF2B5EF4-FFF2-40B4-BE49-F238E27FC236}">
                <a16:creationId xmlns:a16="http://schemas.microsoft.com/office/drawing/2014/main" id="{BDED15EB-3F13-4B5F-A038-80CA52767A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1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nature, avant&#10;&#10;Description générée automatiquement">
            <a:extLst>
              <a:ext uri="{FF2B5EF4-FFF2-40B4-BE49-F238E27FC236}">
                <a16:creationId xmlns:a16="http://schemas.microsoft.com/office/drawing/2014/main" id="{E4654CF6-55D7-4B8B-B773-CD337A71F0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lac, nature&#10;&#10;Description générée automatiquement">
            <a:extLst>
              <a:ext uri="{FF2B5EF4-FFF2-40B4-BE49-F238E27FC236}">
                <a16:creationId xmlns:a16="http://schemas.microsoft.com/office/drawing/2014/main" id="{77A6EAC5-6833-45EE-A2F8-E56DAE340E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advClick="0" advTm="5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nature, roche, vallée&#10;&#10;Description générée automatiquement">
            <a:extLst>
              <a:ext uri="{FF2B5EF4-FFF2-40B4-BE49-F238E27FC236}">
                <a16:creationId xmlns:a16="http://schemas.microsoft.com/office/drawing/2014/main" id="{8D4D5262-3B19-47AB-A193-DF9FCC9C48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668875"/>
      </p:ext>
    </p:extLst>
  </p:cSld>
  <p:clrMapOvr>
    <a:masterClrMapping/>
  </p:clrMapOvr>
  <p:transition advClick="0" advTm="5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extérieur, plage, nature&#10;&#10;Description générée automatiquement">
            <a:extLst>
              <a:ext uri="{FF2B5EF4-FFF2-40B4-BE49-F238E27FC236}">
                <a16:creationId xmlns:a16="http://schemas.microsoft.com/office/drawing/2014/main" id="{E6EDC52C-77E2-467F-B6D2-1DD57F7942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870123"/>
      </p:ext>
    </p:extLst>
  </p:cSld>
  <p:clrMapOvr>
    <a:masterClrMapping/>
  </p:clrMapOvr>
  <p:transition advClick="0" advTm="5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013DBABB-22FB-4993-9D83-70D1D07FB9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4">
            <a:extLst>
              <a:ext uri="{FF2B5EF4-FFF2-40B4-BE49-F238E27FC236}">
                <a16:creationId xmlns:a16="http://schemas.microsoft.com/office/drawing/2014/main" id="{26BC5EF5-1620-4EF6-A117-8CE7AABDF0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4963" y="2306638"/>
            <a:ext cx="40401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CH" altLang="fr-FR" sz="4800">
                <a:solidFill>
                  <a:srgbClr val="FFFF00"/>
                </a:solidFill>
                <a:latin typeface="Monotype Corsiva" panose="03010101010201010101" pitchFamily="66" charset="0"/>
              </a:rPr>
              <a:t>Création de Roger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>
            <a:extLst>
              <a:ext uri="{FF2B5EF4-FFF2-40B4-BE49-F238E27FC236}">
                <a16:creationId xmlns:a16="http://schemas.microsoft.com/office/drawing/2014/main" id="{0DA9190F-A0BD-4F2A-8B6D-DD2DDEDF9682}"/>
              </a:ext>
            </a:extLst>
          </p:cNvPr>
          <p:cNvSpPr>
            <a:spLocks noGrp="1"/>
          </p:cNvSpPr>
          <p:nvPr>
            <p:ph type="body" idx="4294967295"/>
          </p:nvPr>
        </p:nvSpPr>
        <p:spPr/>
        <p:txBody>
          <a:bodyPr lIns="102306" tIns="51156" rIns="102306" bIns="51156"/>
          <a:lstStyle/>
          <a:p>
            <a:endParaRPr lang="fr-FR" altLang="fr-FR"/>
          </a:p>
        </p:txBody>
      </p:sp>
      <p:pic>
        <p:nvPicPr>
          <p:cNvPr id="4099" name="Picture 7" descr="ScreenShot102">
            <a:extLst>
              <a:ext uri="{FF2B5EF4-FFF2-40B4-BE49-F238E27FC236}">
                <a16:creationId xmlns:a16="http://schemas.microsoft.com/office/drawing/2014/main" id="{F6AA07DB-B5E5-40E0-A19C-CB01D25E2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2540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9" descr="ligneetoile">
            <a:extLst>
              <a:ext uri="{FF2B5EF4-FFF2-40B4-BE49-F238E27FC236}">
                <a16:creationId xmlns:a16="http://schemas.microsoft.com/office/drawing/2014/main" id="{E39B555B-913A-4C6E-BE4E-8AFC24B2A38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868738"/>
            <a:ext cx="49022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14">
            <a:extLst>
              <a:ext uri="{FF2B5EF4-FFF2-40B4-BE49-F238E27FC236}">
                <a16:creationId xmlns:a16="http://schemas.microsoft.com/office/drawing/2014/main" id="{1EC7E8D4-B40E-4B3C-9D29-258D3C546863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4511675" y="-4511675"/>
            <a:ext cx="120650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000"/>
          </a:p>
        </p:txBody>
      </p:sp>
      <p:sp>
        <p:nvSpPr>
          <p:cNvPr id="4102" name="Rectangle 16">
            <a:extLst>
              <a:ext uri="{FF2B5EF4-FFF2-40B4-BE49-F238E27FC236}">
                <a16:creationId xmlns:a16="http://schemas.microsoft.com/office/drawing/2014/main" id="{8F1D60A1-AC4B-4920-BDB7-9B56D9E7D697}"/>
              </a:ext>
            </a:extLst>
          </p:cNvPr>
          <p:cNvSpPr>
            <a:spLocks noChangeArrowheads="1"/>
          </p:cNvSpPr>
          <p:nvPr/>
        </p:nvSpPr>
        <p:spPr bwMode="auto">
          <a:xfrm rot="5400000" flipH="1">
            <a:off x="4528343" y="494507"/>
            <a:ext cx="87313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lvl1pPr defTabSz="102393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1023938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1023938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1023938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23938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2000"/>
          </a:p>
        </p:txBody>
      </p:sp>
      <p:pic>
        <p:nvPicPr>
          <p:cNvPr id="4103" name="Image 9">
            <a:hlinkClick r:id="rId5"/>
            <a:extLst>
              <a:ext uri="{FF2B5EF4-FFF2-40B4-BE49-F238E27FC236}">
                <a16:creationId xmlns:a16="http://schemas.microsoft.com/office/drawing/2014/main" id="{9D7FD20C-995E-4E40-B497-B9ECC1667683}"/>
              </a:ext>
            </a:extLst>
          </p:cNvPr>
          <p:cNvPicPr>
            <a:picLocks noChangeAspect="1"/>
          </p:cNvPicPr>
          <p:nvPr/>
        </p:nvPicPr>
        <p:blipFill>
          <a:blip r:embed="rId6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563" y="2970213"/>
            <a:ext cx="50323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3" name="Rectangle 10">
            <a:extLst>
              <a:ext uri="{FF2B5EF4-FFF2-40B4-BE49-F238E27FC236}">
                <a16:creationId xmlns:a16="http://schemas.microsoft.com/office/drawing/2014/main" id="{4488576E-F893-45D5-85D7-8FF9CF2183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0900" y="3379788"/>
            <a:ext cx="4902200" cy="48736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 eaLnBrk="1" hangingPunct="1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  <a:cs typeface="Arial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cs typeface="Arial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  <a:cs typeface="Arial" charset="0"/>
            </a:endParaRPr>
          </a:p>
        </p:txBody>
      </p:sp>
      <p:sp>
        <p:nvSpPr>
          <p:cNvPr id="77834" name="Text Box 10">
            <a:extLst>
              <a:ext uri="{FF2B5EF4-FFF2-40B4-BE49-F238E27FC236}">
                <a16:creationId xmlns:a16="http://schemas.microsoft.com/office/drawing/2014/main" id="{371A3C48-BFBD-4D0E-9BD1-F402FB501C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587875"/>
            <a:ext cx="9144000" cy="441325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51156" rIns="102306" bIns="51156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Clic gauche pour arrêter</a:t>
            </a:r>
          </a:p>
        </p:txBody>
      </p:sp>
      <p:sp>
        <p:nvSpPr>
          <p:cNvPr id="77835" name="Text Box 11">
            <a:extLst>
              <a:ext uri="{FF2B5EF4-FFF2-40B4-BE49-F238E27FC236}">
                <a16:creationId xmlns:a16="http://schemas.microsoft.com/office/drawing/2014/main" id="{9625720C-7CBE-45F2-AF74-502C01A5FB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36525"/>
            <a:ext cx="9144000" cy="385763"/>
          </a:xfrm>
          <a:prstGeom prst="rect">
            <a:avLst/>
          </a:prstGeom>
          <a:noFill/>
          <a:ln>
            <a:noFill/>
          </a:ln>
          <a:effectLst/>
        </p:spPr>
        <p:txBody>
          <a:bodyPr lIns="102306" tIns="0" rIns="102306" bIns="0">
            <a:spAutoFit/>
          </a:bodyPr>
          <a:lstStyle>
            <a:lvl1pPr defTabSz="1023938">
              <a:defRPr>
                <a:solidFill>
                  <a:schemeClr val="tx1"/>
                </a:solidFill>
                <a:latin typeface="Arial" charset="0"/>
              </a:defRPr>
            </a:lvl1pPr>
            <a:lvl2pPr marL="509588" indent="3175" defTabSz="1023938">
              <a:defRPr>
                <a:solidFill>
                  <a:schemeClr val="tx1"/>
                </a:solidFill>
                <a:latin typeface="Arial" charset="0"/>
              </a:defRPr>
            </a:lvl2pPr>
            <a:lvl3pPr marL="1022350" indent="1588" defTabSz="1023938">
              <a:defRPr>
                <a:solidFill>
                  <a:schemeClr val="tx1"/>
                </a:solidFill>
                <a:latin typeface="Arial" charset="0"/>
              </a:defRPr>
            </a:lvl3pPr>
            <a:lvl4pPr marL="1533525" indent="3175" defTabSz="1023938">
              <a:defRPr>
                <a:solidFill>
                  <a:schemeClr val="tx1"/>
                </a:solidFill>
                <a:latin typeface="Arial" charset="0"/>
              </a:defRPr>
            </a:lvl4pPr>
            <a:lvl5pPr marL="2046288" indent="1588" defTabSz="1023938">
              <a:defRPr>
                <a:solidFill>
                  <a:schemeClr val="tx1"/>
                </a:solidFill>
                <a:latin typeface="Arial" charset="0"/>
              </a:defRPr>
            </a:lvl5pPr>
            <a:lvl6pPr marL="25034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606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178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75088" indent="1588" defTabSz="10239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94EAB18A-36B1-484D-B563-D770001029DD}"/>
              </a:ext>
            </a:extLst>
          </p:cNvPr>
          <p:cNvSpPr txBox="1"/>
          <p:nvPr/>
        </p:nvSpPr>
        <p:spPr>
          <a:xfrm>
            <a:off x="3309938" y="546100"/>
            <a:ext cx="26622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CH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Rogimage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778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dèl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Mer</Template>
  <TotalTime>6</TotalTime>
  <Words>43</Words>
  <Application>Microsoft Office PowerPoint</Application>
  <PresentationFormat>Affichage à l'écran (16:9)</PresentationFormat>
  <Paragraphs>11</Paragraphs>
  <Slides>28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5" baseType="lpstr">
      <vt:lpstr>Arial</vt:lpstr>
      <vt:lpstr>Arial Rounded MT Bold</vt:lpstr>
      <vt:lpstr>Calibri</vt:lpstr>
      <vt:lpstr>Comic Sans MS</vt:lpstr>
      <vt:lpstr>Freestyle Script</vt:lpstr>
      <vt:lpstr>Monotype Corsiva</vt:lpstr>
      <vt:lpstr>Modèle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Roger Constant</dc:creator>
  <cp:keywords>Nature et la Prière 16.9</cp:keywords>
  <cp:lastModifiedBy>Roger</cp:lastModifiedBy>
  <cp:revision>4</cp:revision>
  <dcterms:created xsi:type="dcterms:W3CDTF">2020-07-08T14:03:52Z</dcterms:created>
  <dcterms:modified xsi:type="dcterms:W3CDTF">2025-02-21T08:44:23Z</dcterms:modified>
</cp:coreProperties>
</file>