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0" r:id="rId2"/>
    <p:sldId id="256" r:id="rId3"/>
    <p:sldId id="319" r:id="rId4"/>
    <p:sldId id="327" r:id="rId5"/>
    <p:sldId id="326" r:id="rId6"/>
    <p:sldId id="332" r:id="rId7"/>
    <p:sldId id="318" r:id="rId8"/>
    <p:sldId id="324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31" r:id="rId22"/>
    <p:sldId id="329" r:id="rId23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p79Md3jN+raNPXJlvJjBQ==" hashData="djyCfcaxGebin/svMFtxvPfihcwi82h+xQBdlyAOzEKEee8oupw/rc/7EiM2g3hxb5uL0fZPdCsDIxoRfF2SO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3" autoAdjust="0"/>
    <p:restoredTop sz="86369" autoAdjust="0"/>
  </p:normalViewPr>
  <p:slideViewPr>
    <p:cSldViewPr snapToObjects="1">
      <p:cViewPr varScale="1">
        <p:scale>
          <a:sx n="71" d="100"/>
          <a:sy n="71" d="100"/>
        </p:scale>
        <p:origin x="147" y="4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37112-872C-4A89-80CE-51385664734D}" type="datetimeFigureOut">
              <a:rPr lang="fr-CH" smtClean="0"/>
              <a:t>28.02.2025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8C91B-24FB-4374-A089-0A937C3CA64A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48209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22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22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D2B47E-2DA2-4882-AEDD-FCDA0CE03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11218-70E8-4E68-B96A-66D3D5BBF81B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909428-BEF3-4CCD-B2ED-ABDF472F0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7EFC3E-763B-4936-A5CF-A2FE4A91D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D632B-AAED-4EB6-A5E9-56A55C252BB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46501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24A217-2E22-41FC-8382-E3F1090A3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EA0EC-DB07-43F9-A4C8-A4BCA60580E3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2E4D95-37CA-4EBB-9E88-FBDAD5ABF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1FAC9D-0E57-4EB5-86A3-CC0DB8D9B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B0830-BF7E-4F03-B108-25CAB531E938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88626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776E70-986E-46A5-9623-78DE93A7D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E00D9-3E7C-42F6-9D11-CB97CAFD33F0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4993DA-870A-4555-B350-A797ED64A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628B7B-8BFD-4660-8AF4-BC6DDF309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D07EE2-C1B4-4287-8D6F-48A26245FEF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99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3E55C5D-7F49-47D3-B0DF-C0F185BB7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ED8F4-C9B8-442B-8C0C-B4EFA4F7DD84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EDD43F2-08FD-42FF-8BDC-62F39A524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BCB723B-AD7E-4A3D-A73E-E2BC8A3E4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FF8840-0992-4908-8597-7DC16D6D105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4450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D084B4-33E5-4B44-932D-AB837747B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0B6C7-CA6D-4870-A66C-3B0B7FC71E6A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405AE4F-1B1F-4C19-9D4C-51F4B3E1D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5EAA0B69-0780-4CEB-B0C1-04F47D87B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92BBB-9DD6-4FC1-A635-217193740E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7300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63BDF17F-BE8A-4DE0-BC32-B26C48B9E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79721-259B-44BB-BE58-C8085525F8F3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E7AE38BE-89D3-4309-A1FC-40ABCA2EF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2D65D5F3-AD01-4622-B674-FE80C2CD9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04529-8FCE-4FEE-9EC6-AEA6E36F052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45020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E24B525A-90BC-4683-A325-0F64E43D7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60C23-6DAF-4A9B-9BF6-AC0C10FD074F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27B62B8-AB0C-4BB6-88BC-E5A37F83F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2C3EF786-097B-4C7D-87A7-D0E544A4D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58D17A-A9F8-4006-8F06-578352EC8AF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30492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F82097C-5DF1-4335-8314-71FB87DD9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20981-B048-4A27-9E38-96ADB4B5E4BC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8066D7E-0B56-40C7-8682-73CDDF584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0930191-E427-4AA2-A0D8-09F18A92D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C94AC-8267-403B-96D8-98F7932BD6D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72966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3878194-6985-4DC8-A9F9-9F65B5313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A7D8B-2BFF-41C3-AC3C-FE12294ADB35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650BCC4-F120-4856-9F28-D922AAC78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8A21117-B8CE-4668-9C01-E179C929C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10D503-85F0-4A3E-8779-C3B988DDA18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4781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BB2501-8E47-4938-BE09-4872E7971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5EBCF-36DE-4DB8-A3FE-1C3FBE7204D9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A3D29-7287-4B7F-89A9-6B59B0841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87F431-796E-4573-B559-531437146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37C30-54C0-4DB6-9F5E-346503166C4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1241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C95531-ED7C-44F3-A5CE-1C5EB430D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D5FBA-F5F0-41C9-8E0B-FCC877719D3C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06883B-DA57-4C9D-AC1E-DE4EB9D2F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EC7B1D-985D-4962-8493-00BEBD56F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BD9C8-9A7D-48A9-9A48-DB8F6540F89A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411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08C775BC-4A24-41D7-A9FF-74275197B27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ADFEA9CD-19E0-436B-B57C-8ADEE675FB3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7177C1-0C95-42C8-9BD5-E12517C3C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5945B4-BD3C-43EC-9278-E01CA49F864E}" type="datetimeFigureOut">
              <a:rPr lang="fr-FR"/>
              <a:pPr>
                <a:defRPr/>
              </a:pPr>
              <a:t>28/02/2025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C25E39-40B5-4C31-AFDE-69D841D044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5A84E2-163A-40E5-8170-3A3D668DB0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C6840B0-80FF-48DB-A743-494E767F5771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1824EF08-5BD8-4F70-AC8E-3096175798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C08DE155-33AE-4985-8816-8C3E966C09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6EBCDF7F-AB60-4C16-AA96-ED0354B7EF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000">
        <p:sndAc>
          <p:stSnd loop="1">
            <p:snd r:embed="rId2" name="Musique libre de droits Tobu - Life.wav"/>
          </p:stSnd>
        </p:sndAc>
      </p:transition>
    </mc:Choice>
    <mc:Fallback>
      <p:transition advClick="0" advTm="3000">
        <p:sndAc>
          <p:stSnd loop="1">
            <p:snd r:embed="rId2" name="Musique libre de droits Tobu - Lif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33A90BF-EB4A-446A-A813-4ED943EFC115}"/>
              </a:ext>
            </a:extLst>
          </p:cNvPr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56B7BB-D4D5-4114-AF25-1D1CE89A0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A56BD79F-ED7E-4998-B0AF-3CA2BDB0B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AC1B3B48-58DF-4719-B1DA-A28603334E27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28 février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A0A68866-A6A7-41E5-9B29-4E6DACA6F229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11:21:12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ateau, extérieur, nature&#10;&#10;Description générée automatiquement">
            <a:extLst>
              <a:ext uri="{FF2B5EF4-FFF2-40B4-BE49-F238E27FC236}">
                <a16:creationId xmlns:a16="http://schemas.microsoft.com/office/drawing/2014/main" id="{F4F17CFD-0637-485A-A7F8-ECBC87A44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plante, arbre&#10;&#10;Description générée automatiquement">
            <a:extLst>
              <a:ext uri="{FF2B5EF4-FFF2-40B4-BE49-F238E27FC236}">
                <a16:creationId xmlns:a16="http://schemas.microsoft.com/office/drawing/2014/main" id="{88D41E66-4DCF-4936-987A-F6DB6D48B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voie&#10;&#10;Description générée automatiquement">
            <a:extLst>
              <a:ext uri="{FF2B5EF4-FFF2-40B4-BE49-F238E27FC236}">
                <a16:creationId xmlns:a16="http://schemas.microsoft.com/office/drawing/2014/main" id="{A90B6649-57F5-426E-AC8F-2E2B896BA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612"/>
            <a:ext cx="9193088" cy="51711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age, extérieur, palmier&#10;&#10;Description générée automatiquement">
            <a:extLst>
              <a:ext uri="{FF2B5EF4-FFF2-40B4-BE49-F238E27FC236}">
                <a16:creationId xmlns:a16="http://schemas.microsoft.com/office/drawing/2014/main" id="{1068D597-6D91-46E2-A516-757FB3685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84" y="-74224"/>
            <a:ext cx="9275954" cy="521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1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eau, plante&#10;&#10;Description générée automatiquement">
            <a:extLst>
              <a:ext uri="{FF2B5EF4-FFF2-40B4-BE49-F238E27FC236}">
                <a16:creationId xmlns:a16="http://schemas.microsoft.com/office/drawing/2014/main" id="{126317F1-68B5-402E-BBAD-09B20EB14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000">
        <p14:flip dir="r"/>
      </p:transition>
    </mc:Choice>
    <mc:Fallback xmlns="">
      <p:transition spd="slow" advClick="0" advTm="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lmier, plage, eau, extérieur&#10;&#10;Description générée automatiquement">
            <a:extLst>
              <a:ext uri="{FF2B5EF4-FFF2-40B4-BE49-F238E27FC236}">
                <a16:creationId xmlns:a16="http://schemas.microsoft.com/office/drawing/2014/main" id="{3A308D3B-4B51-493E-95CB-B23B1A108A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19406"/>
            <a:ext cx="9178500" cy="51629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mouton&#10;&#10;Description générée automatiquement">
            <a:extLst>
              <a:ext uri="{FF2B5EF4-FFF2-40B4-BE49-F238E27FC236}">
                <a16:creationId xmlns:a16="http://schemas.microsoft.com/office/drawing/2014/main" id="{4F45D456-50E4-4CF9-873E-C3327291CA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686" y="0"/>
            <a:ext cx="9264205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rbre, plante&#10;&#10;Description générée automatiquement">
            <a:extLst>
              <a:ext uri="{FF2B5EF4-FFF2-40B4-BE49-F238E27FC236}">
                <a16:creationId xmlns:a16="http://schemas.microsoft.com/office/drawing/2014/main" id="{87BCA09A-306F-406B-9009-F48FEFF70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273"/>
            <a:ext cx="9179171" cy="52360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arbre, forêt&#10;&#10;Description générée automatiquement">
            <a:extLst>
              <a:ext uri="{FF2B5EF4-FFF2-40B4-BE49-F238E27FC236}">
                <a16:creationId xmlns:a16="http://schemas.microsoft.com/office/drawing/2014/main" id="{2F38A78C-6416-4036-BCA7-37A8BA3D6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348" y="-69676"/>
            <a:ext cx="9176366" cy="52131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rêt, herbe, route, arbre&#10;&#10;Description générée automatiquement">
            <a:extLst>
              <a:ext uri="{FF2B5EF4-FFF2-40B4-BE49-F238E27FC236}">
                <a16:creationId xmlns:a16="http://schemas.microsoft.com/office/drawing/2014/main" id="{590E9072-768E-41E5-BA29-52452F8FF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36" y="-236562"/>
            <a:ext cx="9258556" cy="53800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montagne, homme&#10;&#10;Description générée automatiquement">
            <a:extLst>
              <a:ext uri="{FF2B5EF4-FFF2-40B4-BE49-F238E27FC236}">
                <a16:creationId xmlns:a16="http://schemas.microsoft.com/office/drawing/2014/main" id="{80B2E914-7394-4C9B-AE5F-A1C094107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000">
        <p14:flip dir="r"/>
      </p:transition>
    </mc:Choice>
    <mc:Fallback xmlns="">
      <p:transition spd="slow" advClick="0" advTm="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roche&#10;&#10;Description générée automatiquement">
            <a:extLst>
              <a:ext uri="{FF2B5EF4-FFF2-40B4-BE49-F238E27FC236}">
                <a16:creationId xmlns:a16="http://schemas.microsoft.com/office/drawing/2014/main" id="{B7455E57-78C7-4582-8DDB-D0C8CDAB53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répuscule, champ&#10;&#10;Description générée automatiquement">
            <a:extLst>
              <a:ext uri="{FF2B5EF4-FFF2-40B4-BE49-F238E27FC236}">
                <a16:creationId xmlns:a16="http://schemas.microsoft.com/office/drawing/2014/main" id="{347416FC-ACEC-4CE7-9F29-73991844C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308570"/>
            <a:ext cx="9217024" cy="54520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tournesol, vase&#10;&#10;Description générée automatiquement">
            <a:extLst>
              <a:ext uri="{FF2B5EF4-FFF2-40B4-BE49-F238E27FC236}">
                <a16:creationId xmlns:a16="http://schemas.microsoft.com/office/drawing/2014/main" id="{29032064-0F4E-4337-8A66-AE91E1CEC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8" y="-164554"/>
            <a:ext cx="9159878" cy="53080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jeune, femme&#10;&#10;Description générée automatiquement">
            <a:extLst>
              <a:ext uri="{FF2B5EF4-FFF2-40B4-BE49-F238E27FC236}">
                <a16:creationId xmlns:a16="http://schemas.microsoft.com/office/drawing/2014/main" id="{6018F7F8-C513-4BE4-9844-A6FDDF3439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4554"/>
            <a:ext cx="9278860" cy="54005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ge, nature, eau, océan&#10;&#10;Description générée automatiquement">
            <a:extLst>
              <a:ext uri="{FF2B5EF4-FFF2-40B4-BE49-F238E27FC236}">
                <a16:creationId xmlns:a16="http://schemas.microsoft.com/office/drawing/2014/main" id="{16EACA39-8AE2-4FE8-8ED6-512B73BC7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plage, palmier&#10;&#10;Description générée automatiquement">
            <a:extLst>
              <a:ext uri="{FF2B5EF4-FFF2-40B4-BE49-F238E27FC236}">
                <a16:creationId xmlns:a16="http://schemas.microsoft.com/office/drawing/2014/main" id="{52E5E5A5-825F-438C-ACD6-3A5F7400C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000">
        <p14:flip dir="r"/>
      </p:transition>
    </mc:Choice>
    <mc:Fallback xmlns="">
      <p:transition spd="slow" advClick="0" advTm="1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lmier, eau, plage, extérieur&#10;&#10;Description générée automatiquement">
            <a:extLst>
              <a:ext uri="{FF2B5EF4-FFF2-40B4-BE49-F238E27FC236}">
                <a16:creationId xmlns:a16="http://schemas.microsoft.com/office/drawing/2014/main" id="{21E29E7F-9353-4A96-80EA-CB71FA629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8"/>
            <a:ext cx="9148690" cy="514613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3" y="2306638"/>
            <a:ext cx="40401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540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868738"/>
            <a:ext cx="49022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11675" y="-4511675"/>
            <a:ext cx="120650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000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28343" y="494507"/>
            <a:ext cx="87313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000"/>
          </a:p>
        </p:txBody>
      </p:sp>
      <p:pic>
        <p:nvPicPr>
          <p:cNvPr id="4103" name="Image 9">
            <a:hlinkClick r:id="rId5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2970213"/>
            <a:ext cx="503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0900" y="3379788"/>
            <a:ext cx="4902200" cy="4873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 eaLnBrk="1" hangingPunct="1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587875"/>
            <a:ext cx="9144000" cy="44132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36525"/>
            <a:ext cx="9144000" cy="385763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3309938" y="546100"/>
            <a:ext cx="2662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Summer 16.9</Template>
  <TotalTime>7</TotalTime>
  <Words>43</Words>
  <Application>Microsoft Office PowerPoint</Application>
  <PresentationFormat>Affichage à l'écran (16:9)</PresentationFormat>
  <Paragraphs>11</Paragraphs>
  <Slides>22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9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Modèle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Nature et la Prière 16.9</cp:keywords>
  <cp:lastModifiedBy>Roger</cp:lastModifiedBy>
  <cp:revision>3</cp:revision>
  <dcterms:created xsi:type="dcterms:W3CDTF">2020-08-05T05:44:15Z</dcterms:created>
  <dcterms:modified xsi:type="dcterms:W3CDTF">2025-02-28T10:22:05Z</dcterms:modified>
</cp:coreProperties>
</file>