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6" r:id="rId3"/>
    <p:sldId id="319" r:id="rId4"/>
    <p:sldId id="327" r:id="rId5"/>
    <p:sldId id="326" r:id="rId6"/>
    <p:sldId id="325" r:id="rId7"/>
    <p:sldId id="324" r:id="rId8"/>
    <p:sldId id="318" r:id="rId9"/>
    <p:sldId id="317" r:id="rId10"/>
    <p:sldId id="316" r:id="rId11"/>
    <p:sldId id="315" r:id="rId12"/>
    <p:sldId id="314" r:id="rId13"/>
    <p:sldId id="313" r:id="rId14"/>
    <p:sldId id="312" r:id="rId15"/>
    <p:sldId id="311" r:id="rId16"/>
    <p:sldId id="310" r:id="rId17"/>
    <p:sldId id="309" r:id="rId18"/>
    <p:sldId id="308" r:id="rId19"/>
    <p:sldId id="307" r:id="rId20"/>
    <p:sldId id="306" r:id="rId21"/>
    <p:sldId id="305" r:id="rId22"/>
    <p:sldId id="304" r:id="rId23"/>
    <p:sldId id="331" r:id="rId24"/>
    <p:sldId id="328" r:id="rId25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IKu6nntfEt8hBfUZWbJJvg==" hashData="sN+P2H5GnpPRO+emYFzFkA1+Wx9LkwkmQsaD73GCyvnwPX45dgeCVEBpXPSSME/f0uDHAgiJkodFt2UptygNJ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410" autoAdjust="0"/>
    <p:restoredTop sz="86379" autoAdjust="0"/>
  </p:normalViewPr>
  <p:slideViewPr>
    <p:cSldViewPr snapToObjects="1">
      <p:cViewPr varScale="1">
        <p:scale>
          <a:sx n="71" d="100"/>
          <a:sy n="71" d="100"/>
        </p:scale>
        <p:origin x="165" y="39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B6974EC-18A5-4433-9BDD-6677D5D61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0640AA-E177-4ED4-94E7-D551322451B1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5DB3E36-3DA5-4129-80AB-7E73C0D07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E64FFB-8CD5-4579-AD5D-EFB45399D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F301A-27C8-4AB4-A87A-6E75F2B197EB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015973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CFD677-0F7D-4E8D-86A2-B40959821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8568E-7E0E-4861-AE42-F60E10F4D217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0F464B-C1A7-498A-A84E-E2885284A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87CBCC-2539-4447-BD99-38DA55CD2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B82A94-24D6-4339-8109-5C703C57CC4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009117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B9C606-BE40-4AF2-909E-8B845C8F4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AB5F6-763A-472A-BCB5-6F1A0868145C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06F0F6-1399-4142-9669-BBCC8A1325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0F9182-D59F-4A8F-945F-74B2388F6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F66681-35A8-4C2C-B812-7B143557C4EF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391843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8F25ABA3-DF82-4902-8656-4F68B2A05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42737-7644-483C-81D6-C9ACACA49ABD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AA7AA871-740C-4D5B-BD8F-64ABCDDBC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E312C960-2EE1-4B44-AF40-3394BF605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D89973-86B2-4B1F-BB6F-951748A4F2C4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413663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3E9F690F-C1A0-4970-A748-F7AC935E5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65A3D-6CFB-4517-8568-315FE225D791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7F275B75-23DD-4889-92E8-FBDCEA38F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D114F366-CC83-4235-BBCF-A31389141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8C814A-CCB3-4CCC-BE8B-B250550C6CFE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930731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83A1BD8B-A3A9-4814-9EEB-FE236B0DF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C6E19-8A83-452A-9E52-7024DE635BA8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D417FD66-2A3C-4A30-895E-069699243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9C047F35-43B5-43EE-88B0-6A1A84AD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792DBE-8D74-4844-A2F4-6824C8655DCF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9978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16058152-BDC0-41A8-8E5E-4646C386F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B43B8-E909-422E-8D87-7C750F8664C1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6A16E04A-23EF-44E9-9355-AC161B220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3AF874BB-42DC-47F5-96B3-BEA08FC8A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408D7C-82CA-4E6D-B4C9-6361039A6238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80654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B8D3880-44D0-4587-86DA-D6A034A26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95AD7-9992-49C4-AFDB-EDCE61C41292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906A46F3-0035-42AF-A0B4-5A2044105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1CF69EB4-978A-4F65-A49A-F413CEA34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12FC8F-3D98-4238-BFA4-77105997D4D1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38306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92EB6E89-2F13-4440-A468-06EA21CA4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64AD0-11C7-47F9-B4B0-66C3F55A38A5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98EA25B5-7A7F-4C8F-8F90-3BC709A8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0AF3EA13-9F43-42BF-A361-2784849FA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A54D6B-000D-4116-9266-41C483DAE048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4040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2494EC7-0A39-4CF6-A846-DDBD3A64E2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FE03D-EAB9-4DEA-BED7-B31756B89DE6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800F63B-7C07-4323-A9B5-42164E30A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BBDBA00-4CF0-406B-AA55-21C20AED5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5D1348-E8B3-4FA9-BFC2-4937C8C8C56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218227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1F8D9E-3B6D-476C-B371-11B467ABE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B9682-9A72-4147-8A38-C07609828487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4E977C-7F64-4B38-BE94-F45A9B43F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C6F191-9193-4DE2-93B2-2A1F29B2C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DBEA64-08B5-45F5-A127-0FF50D0CCBB4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982995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915B348F-88B1-43C0-8AA0-F24E5F04616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8E4F5351-03F8-4F41-B519-53889F1B882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8ED7E8-AE7F-4910-B3CE-3721BA4A5F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F3A8B2-91D5-4D02-9119-C727F9E701A8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93A314-0BFF-4700-9F76-C8E791E967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7A4C7E-906E-443C-8BAA-9421788AF7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2A60B27B-C356-4FA1-99FB-CFD219CD96E9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>
            <a:extLst>
              <a:ext uri="{FF2B5EF4-FFF2-40B4-BE49-F238E27FC236}">
                <a16:creationId xmlns:a16="http://schemas.microsoft.com/office/drawing/2014/main" id="{4AA77FA7-3F72-44E1-ADD5-D5ACC01403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25" y="1681163"/>
            <a:ext cx="24447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>
            <a:extLst>
              <a:ext uri="{FF2B5EF4-FFF2-40B4-BE49-F238E27FC236}">
                <a16:creationId xmlns:a16="http://schemas.microsoft.com/office/drawing/2014/main" id="{A6BB1B72-FB36-47C1-937E-E66591B2D9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850" y="0"/>
            <a:ext cx="1638300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>
            <a:extLst>
              <a:ext uri="{FF2B5EF4-FFF2-40B4-BE49-F238E27FC236}">
                <a16:creationId xmlns:a16="http://schemas.microsoft.com/office/drawing/2014/main" id="{BF3D3E7B-5776-44F6-B658-EA39EE4181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675" y="4500563"/>
            <a:ext cx="189865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3000">
        <p:sndAc>
          <p:stSnd>
            <p:snd r:embed="rId2" name="Le Lac de Come avec Oiseaux.wav"/>
          </p:stSnd>
        </p:sndAc>
      </p:transition>
    </mc:Choice>
    <mc:Fallback>
      <p:transition advClick="0" advTm="3000">
        <p:sndAc>
          <p:stSnd>
            <p:snd r:embed="rId2" name="Le Lac de Come avec Oiseau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ADF9683-9F02-42B5-A9F9-CA3EC32FCF89}"/>
              </a:ext>
            </a:extLst>
          </p:cNvPr>
          <p:cNvSpPr/>
          <p:nvPr/>
        </p:nvSpPr>
        <p:spPr>
          <a:xfrm>
            <a:off x="1540561" y="535767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412CD29-2EDB-491B-A3AC-D6469AD5D2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303463"/>
            <a:ext cx="9144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CH" altLang="fr-FR" sz="6000">
                <a:solidFill>
                  <a:srgbClr val="FF0000"/>
                </a:solidFill>
                <a:latin typeface="Comic Sans MS" panose="030F0702030302020204" pitchFamily="66" charset="0"/>
              </a:rPr>
              <a:t>Présente</a:t>
            </a:r>
          </a:p>
        </p:txBody>
      </p:sp>
      <p:sp>
        <p:nvSpPr>
          <p:cNvPr id="6" name="Text Box 15">
            <a:extLst>
              <a:ext uri="{FF2B5EF4-FFF2-40B4-BE49-F238E27FC236}">
                <a16:creationId xmlns:a16="http://schemas.microsoft.com/office/drawing/2014/main" id="{A99B4316-2C81-460F-AF41-B7F71004E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697288"/>
            <a:ext cx="91440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Aujourd’hui : </a:t>
            </a:r>
            <a:fld id="{803A8C6E-4011-4B4E-8A1F-4D47377E0D97}" type="datetime4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28 février 2025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Il est exactement : </a:t>
            </a:r>
            <a:fld id="{7589F0F9-354A-4714-92A5-DC0106AE4EBE}" type="datetime11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10:40:20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h.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9000"/>
    </mc:Choice>
    <mc:Fallback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01aa.jpg">
            <a:extLst>
              <a:ext uri="{FF2B5EF4-FFF2-40B4-BE49-F238E27FC236}">
                <a16:creationId xmlns:a16="http://schemas.microsoft.com/office/drawing/2014/main" id="{DC680310-B435-4472-90BB-DB7AEB1D9F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1.jpg">
            <a:extLst>
              <a:ext uri="{FF2B5EF4-FFF2-40B4-BE49-F238E27FC236}">
                <a16:creationId xmlns:a16="http://schemas.microsoft.com/office/drawing/2014/main" id="{BCF23516-BB89-4E05-B58E-BCCFB4FF74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5000"/>
    </mc:Choice>
    <mc:Fallback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02aa.jpg">
            <a:extLst>
              <a:ext uri="{FF2B5EF4-FFF2-40B4-BE49-F238E27FC236}">
                <a16:creationId xmlns:a16="http://schemas.microsoft.com/office/drawing/2014/main" id="{8B3E5414-2830-4408-9A5E-D17326EEFB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2.jpg">
            <a:extLst>
              <a:ext uri="{FF2B5EF4-FFF2-40B4-BE49-F238E27FC236}">
                <a16:creationId xmlns:a16="http://schemas.microsoft.com/office/drawing/2014/main" id="{D013B579-415F-4186-8ED5-01C1E1EFD8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03aa.jpg">
            <a:extLst>
              <a:ext uri="{FF2B5EF4-FFF2-40B4-BE49-F238E27FC236}">
                <a16:creationId xmlns:a16="http://schemas.microsoft.com/office/drawing/2014/main" id="{DF0219A2-D137-4F2D-BBE3-59F5A04AE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03.jpg">
            <a:extLst>
              <a:ext uri="{FF2B5EF4-FFF2-40B4-BE49-F238E27FC236}">
                <a16:creationId xmlns:a16="http://schemas.microsoft.com/office/drawing/2014/main" id="{26DA651F-B775-4EE4-880E-CB8C9FEA04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04aa.jpg">
            <a:extLst>
              <a:ext uri="{FF2B5EF4-FFF2-40B4-BE49-F238E27FC236}">
                <a16:creationId xmlns:a16="http://schemas.microsoft.com/office/drawing/2014/main" id="{B7B89F81-0453-448A-87DC-FC3CA5238D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4.jpg">
            <a:extLst>
              <a:ext uri="{FF2B5EF4-FFF2-40B4-BE49-F238E27FC236}">
                <a16:creationId xmlns:a16="http://schemas.microsoft.com/office/drawing/2014/main" id="{15594631-14FD-493B-B49F-73AB6B221B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05aa.jpg">
            <a:extLst>
              <a:ext uri="{FF2B5EF4-FFF2-40B4-BE49-F238E27FC236}">
                <a16:creationId xmlns:a16="http://schemas.microsoft.com/office/drawing/2014/main" id="{C193E7B0-C749-4533-AEF3-2D0A08CC5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5.jpg">
            <a:extLst>
              <a:ext uri="{FF2B5EF4-FFF2-40B4-BE49-F238E27FC236}">
                <a16:creationId xmlns:a16="http://schemas.microsoft.com/office/drawing/2014/main" id="{91AE6C27-345F-41F8-8AD6-5072760A1A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06aa.jpg">
            <a:extLst>
              <a:ext uri="{FF2B5EF4-FFF2-40B4-BE49-F238E27FC236}">
                <a16:creationId xmlns:a16="http://schemas.microsoft.com/office/drawing/2014/main" id="{D2CE26C9-555D-4E46-999A-42989B5A33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6.jpg">
            <a:extLst>
              <a:ext uri="{FF2B5EF4-FFF2-40B4-BE49-F238E27FC236}">
                <a16:creationId xmlns:a16="http://schemas.microsoft.com/office/drawing/2014/main" id="{A2674B3D-53C0-4194-AAB6-BD361FDA1A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07aa.jpg">
            <a:extLst>
              <a:ext uri="{FF2B5EF4-FFF2-40B4-BE49-F238E27FC236}">
                <a16:creationId xmlns:a16="http://schemas.microsoft.com/office/drawing/2014/main" id="{D34BA21A-DA02-49F7-8F8D-C99F65E89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7.jpg">
            <a:extLst>
              <a:ext uri="{FF2B5EF4-FFF2-40B4-BE49-F238E27FC236}">
                <a16:creationId xmlns:a16="http://schemas.microsoft.com/office/drawing/2014/main" id="{6752D66D-34C4-43F4-B168-0A84F046D3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08aa.jpg">
            <a:extLst>
              <a:ext uri="{FF2B5EF4-FFF2-40B4-BE49-F238E27FC236}">
                <a16:creationId xmlns:a16="http://schemas.microsoft.com/office/drawing/2014/main" id="{3B738D45-D3A1-4FDC-A46B-DE4741815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8.jpg">
            <a:extLst>
              <a:ext uri="{FF2B5EF4-FFF2-40B4-BE49-F238E27FC236}">
                <a16:creationId xmlns:a16="http://schemas.microsoft.com/office/drawing/2014/main" id="{EF27B700-8E65-450A-A065-F99CB53376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09aa.jpg">
            <a:extLst>
              <a:ext uri="{FF2B5EF4-FFF2-40B4-BE49-F238E27FC236}">
                <a16:creationId xmlns:a16="http://schemas.microsoft.com/office/drawing/2014/main" id="{7745ABB5-95AA-402A-AF91-3B74CB69BC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9.jpg">
            <a:extLst>
              <a:ext uri="{FF2B5EF4-FFF2-40B4-BE49-F238E27FC236}">
                <a16:creationId xmlns:a16="http://schemas.microsoft.com/office/drawing/2014/main" id="{D8B08437-3BEF-4B5A-B6FC-9528F20F13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0aa.jpg">
            <a:extLst>
              <a:ext uri="{FF2B5EF4-FFF2-40B4-BE49-F238E27FC236}">
                <a16:creationId xmlns:a16="http://schemas.microsoft.com/office/drawing/2014/main" id="{6B18330C-2871-4FA1-97C2-8FA8AAC588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0.jpg">
            <a:extLst>
              <a:ext uri="{FF2B5EF4-FFF2-40B4-BE49-F238E27FC236}">
                <a16:creationId xmlns:a16="http://schemas.microsoft.com/office/drawing/2014/main" id="{BE5C7183-F9E4-40CB-8D47-54A0F83976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11aa.jpg">
            <a:extLst>
              <a:ext uri="{FF2B5EF4-FFF2-40B4-BE49-F238E27FC236}">
                <a16:creationId xmlns:a16="http://schemas.microsoft.com/office/drawing/2014/main" id="{C93E8E44-9C4A-4B56-A0FF-C5440695E5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1.jpg">
            <a:extLst>
              <a:ext uri="{FF2B5EF4-FFF2-40B4-BE49-F238E27FC236}">
                <a16:creationId xmlns:a16="http://schemas.microsoft.com/office/drawing/2014/main" id="{A8AEF473-088F-4835-8D3C-4D7E6B3C57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12aa.jpg">
            <a:extLst>
              <a:ext uri="{FF2B5EF4-FFF2-40B4-BE49-F238E27FC236}">
                <a16:creationId xmlns:a16="http://schemas.microsoft.com/office/drawing/2014/main" id="{B9BAFAEB-7519-42EF-89C5-DAB53BE09B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2.jpg">
            <a:extLst>
              <a:ext uri="{FF2B5EF4-FFF2-40B4-BE49-F238E27FC236}">
                <a16:creationId xmlns:a16="http://schemas.microsoft.com/office/drawing/2014/main" id="{3941E544-8BEA-481C-B769-926A1BF9FB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3aa.jpg">
            <a:extLst>
              <a:ext uri="{FF2B5EF4-FFF2-40B4-BE49-F238E27FC236}">
                <a16:creationId xmlns:a16="http://schemas.microsoft.com/office/drawing/2014/main" id="{4BB1ACF5-A292-4B97-88CA-9F9509A385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3.jpg">
            <a:extLst>
              <a:ext uri="{FF2B5EF4-FFF2-40B4-BE49-F238E27FC236}">
                <a16:creationId xmlns:a16="http://schemas.microsoft.com/office/drawing/2014/main" id="{BC2130C3-F076-4CB3-B2A5-A8AFF11FA9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4aa.jpg">
            <a:extLst>
              <a:ext uri="{FF2B5EF4-FFF2-40B4-BE49-F238E27FC236}">
                <a16:creationId xmlns:a16="http://schemas.microsoft.com/office/drawing/2014/main" id="{BA5EE8D7-61B5-4F6E-839D-DE655AACA6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4.jpg">
            <a:extLst>
              <a:ext uri="{FF2B5EF4-FFF2-40B4-BE49-F238E27FC236}">
                <a16:creationId xmlns:a16="http://schemas.microsoft.com/office/drawing/2014/main" id="{802EFD3F-B58E-43E5-ACC6-BBC4DCAC6B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15aa.jpg">
            <a:extLst>
              <a:ext uri="{FF2B5EF4-FFF2-40B4-BE49-F238E27FC236}">
                <a16:creationId xmlns:a16="http://schemas.microsoft.com/office/drawing/2014/main" id="{078B267E-E6B3-4C0C-8CC6-75BA8D01E8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5.jpg">
            <a:extLst>
              <a:ext uri="{FF2B5EF4-FFF2-40B4-BE49-F238E27FC236}">
                <a16:creationId xmlns:a16="http://schemas.microsoft.com/office/drawing/2014/main" id="{D52769C0-33ED-44CF-A621-9799948807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16aa.jpg">
            <a:extLst>
              <a:ext uri="{FF2B5EF4-FFF2-40B4-BE49-F238E27FC236}">
                <a16:creationId xmlns:a16="http://schemas.microsoft.com/office/drawing/2014/main" id="{908A66D1-B79F-49A3-BBA1-ECF0C5852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6.jpg">
            <a:extLst>
              <a:ext uri="{FF2B5EF4-FFF2-40B4-BE49-F238E27FC236}">
                <a16:creationId xmlns:a16="http://schemas.microsoft.com/office/drawing/2014/main" id="{1EBD985B-5F68-471F-A833-9FABFB9F01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17aa.jpg">
            <a:extLst>
              <a:ext uri="{FF2B5EF4-FFF2-40B4-BE49-F238E27FC236}">
                <a16:creationId xmlns:a16="http://schemas.microsoft.com/office/drawing/2014/main" id="{E40D2CB9-4F8D-47EE-BBEB-6CE9CC141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7.jpg">
            <a:extLst>
              <a:ext uri="{FF2B5EF4-FFF2-40B4-BE49-F238E27FC236}">
                <a16:creationId xmlns:a16="http://schemas.microsoft.com/office/drawing/2014/main" id="{5670BCFD-CB0D-4DC8-AF65-1ED4F875AB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18aa.jpg">
            <a:extLst>
              <a:ext uri="{FF2B5EF4-FFF2-40B4-BE49-F238E27FC236}">
                <a16:creationId xmlns:a16="http://schemas.microsoft.com/office/drawing/2014/main" id="{6D712EBD-4D79-4548-8B0C-5243DA3556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8.jpg">
            <a:extLst>
              <a:ext uri="{FF2B5EF4-FFF2-40B4-BE49-F238E27FC236}">
                <a16:creationId xmlns:a16="http://schemas.microsoft.com/office/drawing/2014/main" id="{FA1C09FB-65D2-4CCD-8DBF-1699D9E74A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19aa.jpg">
            <a:extLst>
              <a:ext uri="{FF2B5EF4-FFF2-40B4-BE49-F238E27FC236}">
                <a16:creationId xmlns:a16="http://schemas.microsoft.com/office/drawing/2014/main" id="{0B237DDC-5546-4A54-A81D-0230B5E68D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9.jpg">
            <a:extLst>
              <a:ext uri="{FF2B5EF4-FFF2-40B4-BE49-F238E27FC236}">
                <a16:creationId xmlns:a16="http://schemas.microsoft.com/office/drawing/2014/main" id="{4770151C-1789-4531-B356-0ADF33CF53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20aa.jpg">
            <a:extLst>
              <a:ext uri="{FF2B5EF4-FFF2-40B4-BE49-F238E27FC236}">
                <a16:creationId xmlns:a16="http://schemas.microsoft.com/office/drawing/2014/main" id="{CECB0D07-D25C-4E0F-96E0-37D68D3157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20.jpg">
            <a:extLst>
              <a:ext uri="{FF2B5EF4-FFF2-40B4-BE49-F238E27FC236}">
                <a16:creationId xmlns:a16="http://schemas.microsoft.com/office/drawing/2014/main" id="{46150BF1-D5C7-49D9-84CE-13AB2A2B4A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14:prism dir="u" isContent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4964" y="2306638"/>
            <a:ext cx="40398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48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9000"/>
    </mc:Choice>
    <mc:Fallback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52AF6E-7F7C-4A96-9098-6EE3C8BBA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C3938D7-DA7D-4C99-92C6-F6953C88BF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H"/>
          </a:p>
        </p:txBody>
      </p:sp>
      <p:graphicFrame>
        <p:nvGraphicFramePr>
          <p:cNvPr id="4" name="Objet 3">
            <a:hlinkClick r:id="" action="ppaction://ole?verb=0"/>
            <a:extLst>
              <a:ext uri="{FF2B5EF4-FFF2-40B4-BE49-F238E27FC236}">
                <a16:creationId xmlns:a16="http://schemas.microsoft.com/office/drawing/2014/main" id="{9B1A7942-C485-4F6C-A040-1DB86E8B83D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2554740"/>
              </p:ext>
            </p:extLst>
          </p:nvPr>
        </p:nvGraphicFramePr>
        <p:xfrm>
          <a:off x="-108520" y="-102937"/>
          <a:ext cx="9396536" cy="53285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resentation" r:id="rId2" imgW="4570378" imgH="3427533" progId="PowerPoint.Show.8">
                  <p:embed/>
                </p:oleObj>
              </mc:Choice>
              <mc:Fallback>
                <p:oleObj name="Presentation" r:id="rId2" imgW="4570378" imgH="3427533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-108520" y="-102937"/>
                        <a:ext cx="9396536" cy="53285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85420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5000"/>
    </mc:Choice>
    <mc:Fallback>
      <p:transition advClick="0" advTm="5000"/>
    </mc:Fallback>
  </mc:AlternateContent>
</p:sld>
</file>

<file path=ppt/theme/theme1.xml><?xml version="1.0" encoding="utf-8"?>
<a:theme xmlns:a="http://schemas.openxmlformats.org/drawingml/2006/main" name="La Nature est Bell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252 La Nature est Belle 16.9</Template>
  <TotalTime>6</TotalTime>
  <Words>18</Words>
  <Application>Microsoft Office PowerPoint</Application>
  <PresentationFormat>Affichage à l'écran (16:9)</PresentationFormat>
  <Paragraphs>5</Paragraphs>
  <Slides>24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1" baseType="lpstr">
      <vt:lpstr>Arial</vt:lpstr>
      <vt:lpstr>Calibri</vt:lpstr>
      <vt:lpstr>Comic Sans MS</vt:lpstr>
      <vt:lpstr>Freestyle Script</vt:lpstr>
      <vt:lpstr>Monotype Corsiva</vt:lpstr>
      <vt:lpstr>La Nature est Belle</vt:lpstr>
      <vt:lpstr>Presentation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Colette Emma</dc:creator>
  <cp:keywords>RM</cp:keywords>
  <cp:lastModifiedBy>Roger</cp:lastModifiedBy>
  <cp:revision>2</cp:revision>
  <dcterms:created xsi:type="dcterms:W3CDTF">2020-04-11T05:45:15Z</dcterms:created>
  <dcterms:modified xsi:type="dcterms:W3CDTF">2025-02-28T09:44:31Z</dcterms:modified>
  <cp:contentStatus/>
</cp:coreProperties>
</file>