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51" r:id="rId2"/>
    <p:sldId id="282" r:id="rId3"/>
    <p:sldId id="334" r:id="rId4"/>
    <p:sldId id="335" r:id="rId5"/>
    <p:sldId id="337" r:id="rId6"/>
    <p:sldId id="338" r:id="rId7"/>
    <p:sldId id="339" r:id="rId8"/>
    <p:sldId id="340" r:id="rId9"/>
    <p:sldId id="341" r:id="rId10"/>
    <p:sldId id="342" r:id="rId11"/>
    <p:sldId id="343" r:id="rId12"/>
    <p:sldId id="344" r:id="rId13"/>
    <p:sldId id="345" r:id="rId14"/>
    <p:sldId id="346" r:id="rId15"/>
    <p:sldId id="280" r:id="rId16"/>
    <p:sldId id="355" r:id="rId17"/>
    <p:sldId id="354" r:id="rId18"/>
    <p:sldId id="353" r:id="rId19"/>
    <p:sldId id="356" r:id="rId20"/>
    <p:sldId id="352" r:id="rId21"/>
    <p:sldId id="359" r:id="rId22"/>
    <p:sldId id="358" r:id="rId23"/>
    <p:sldId id="357" r:id="rId24"/>
    <p:sldId id="349" r:id="rId25"/>
    <p:sldId id="257" r:id="rId26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51" d="100"/>
          <a:sy n="51" d="100"/>
        </p:scale>
        <p:origin x="249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25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25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27.02.2025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>
        <p:sndAc>
          <p:stSnd>
            <p:snd r:embed="rId2" name="Alain Chamfort - RENDEZ VOUS AU PARADIS.wav"/>
          </p:stSnd>
        </p:sndAc>
      </p:transition>
    </mc:Choice>
    <mc:Fallback>
      <p:transition advClick="0" advTm="3000">
        <p:sndAc>
          <p:stSnd>
            <p:snd r:embed="rId2" name="Alain Chamfort - RENDEZ VOUS AU PARAD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27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07:11:03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rivière, lac, nature&#10;&#10;Description générée automatiquement">
            <a:extLst>
              <a:ext uri="{FF2B5EF4-FFF2-40B4-BE49-F238E27FC236}">
                <a16:creationId xmlns:a16="http://schemas.microsoft.com/office/drawing/2014/main" id="{D0B6FA8A-E629-4C84-8890-8D84AD068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rivière&#10;&#10;Description générée automatiquement">
            <a:extLst>
              <a:ext uri="{FF2B5EF4-FFF2-40B4-BE49-F238E27FC236}">
                <a16:creationId xmlns:a16="http://schemas.microsoft.com/office/drawing/2014/main" id="{135D0492-BFE6-465C-AB07-9C712E97B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1000">
        <p15:prstTrans prst="pageCurlDouble"/>
      </p:transition>
    </mc:Choice>
    <mc:Fallback>
      <p:transition spd="slow" advClick="0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herbe, assis, rivière&#10;&#10;Description générée automatiquement">
            <a:extLst>
              <a:ext uri="{FF2B5EF4-FFF2-40B4-BE49-F238E27FC236}">
                <a16:creationId xmlns:a16="http://schemas.microsoft.com/office/drawing/2014/main" id="{DD3AEA77-DB49-49E8-82C1-AE8B82161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eau, lac&#10;&#10;Description générée automatiquement">
            <a:extLst>
              <a:ext uri="{FF2B5EF4-FFF2-40B4-BE49-F238E27FC236}">
                <a16:creationId xmlns:a16="http://schemas.microsoft.com/office/drawing/2014/main" id="{A5BD1BAE-1CCF-46DD-9638-8A8409A0B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lac, fleur&#10;&#10;Description générée automatiquement">
            <a:extLst>
              <a:ext uri="{FF2B5EF4-FFF2-40B4-BE49-F238E27FC236}">
                <a16:creationId xmlns:a16="http://schemas.microsoft.com/office/drawing/2014/main" id="{6D2556F1-144E-454E-8FFB-E5941A5CC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eau, crépuscule&#10;&#10;Description générée automatiquement">
            <a:extLst>
              <a:ext uri="{FF2B5EF4-FFF2-40B4-BE49-F238E27FC236}">
                <a16:creationId xmlns:a16="http://schemas.microsoft.com/office/drawing/2014/main" id="{DB97765B-2EA1-422C-A025-8D8A2A540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189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herbe, plage&#10;&#10;Description générée automatiquement">
            <a:extLst>
              <a:ext uri="{FF2B5EF4-FFF2-40B4-BE49-F238E27FC236}">
                <a16:creationId xmlns:a16="http://schemas.microsoft.com/office/drawing/2014/main" id="{4FB15FCF-E537-44A3-B7D7-4F348A315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1000">
        <p15:prstTrans prst="pageCurlDouble"/>
      </p:transition>
    </mc:Choice>
    <mc:Fallback>
      <p:transition spd="slow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herbe, arbre&#10;&#10;Description générée automatiquement">
            <a:extLst>
              <a:ext uri="{FF2B5EF4-FFF2-40B4-BE49-F238E27FC236}">
                <a16:creationId xmlns:a16="http://schemas.microsoft.com/office/drawing/2014/main" id="{F683495E-991E-48B6-92D0-E737F267E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montagne, nature&#10;&#10;Description générée automatiquement">
            <a:extLst>
              <a:ext uri="{FF2B5EF4-FFF2-40B4-BE49-F238E27FC236}">
                <a16:creationId xmlns:a16="http://schemas.microsoft.com/office/drawing/2014/main" id="{AFDB9466-17C5-465A-BAFC-B49E676A6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rivière&#10;&#10;Description générée automatiquement">
            <a:extLst>
              <a:ext uri="{FF2B5EF4-FFF2-40B4-BE49-F238E27FC236}">
                <a16:creationId xmlns:a16="http://schemas.microsoft.com/office/drawing/2014/main" id="{58478953-F6E3-4FDA-A3B4-A16B23B80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ature, montagne, extérieur&#10;&#10;Description générée automatiquement">
            <a:extLst>
              <a:ext uri="{FF2B5EF4-FFF2-40B4-BE49-F238E27FC236}">
                <a16:creationId xmlns:a16="http://schemas.microsoft.com/office/drawing/2014/main" id="{982DC10D-CD16-4E6B-BFFC-0EF9872953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hoto, eau, herbe&#10;&#10;Description générée automatiquement">
            <a:extLst>
              <a:ext uri="{FF2B5EF4-FFF2-40B4-BE49-F238E27FC236}">
                <a16:creationId xmlns:a16="http://schemas.microsoft.com/office/drawing/2014/main" id="{64BF2B50-A230-4F36-866B-E1ED0B1A8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1000">
        <p15:prstTrans prst="pageCurlDouble"/>
      </p:transition>
    </mc:Choice>
    <mc:Fallback>
      <p:transition spd="slow" advClick="0" advTm="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fleur, bâtiment, entouré&#10;&#10;Description générée automatiquement">
            <a:extLst>
              <a:ext uri="{FF2B5EF4-FFF2-40B4-BE49-F238E27FC236}">
                <a16:creationId xmlns:a16="http://schemas.microsoft.com/office/drawing/2014/main" id="{84B1B8E7-5D43-41D1-96DD-4C188AA03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montagne, extérieur, lac&#10;&#10;Description générée automatiquement">
            <a:extLst>
              <a:ext uri="{FF2B5EF4-FFF2-40B4-BE49-F238E27FC236}">
                <a16:creationId xmlns:a16="http://schemas.microsoft.com/office/drawing/2014/main" id="{E3D3AD70-B784-4BB7-95E4-6AC930033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9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herbe, étang&#10;&#10;Description générée automatiquement">
            <a:extLst>
              <a:ext uri="{FF2B5EF4-FFF2-40B4-BE49-F238E27FC236}">
                <a16:creationId xmlns:a16="http://schemas.microsoft.com/office/drawing/2014/main" id="{652254F4-F9D0-461F-952E-384B4642D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30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hamp, eau&#10;&#10;Description générée automatiquement">
            <a:extLst>
              <a:ext uri="{FF2B5EF4-FFF2-40B4-BE49-F238E27FC236}">
                <a16:creationId xmlns:a16="http://schemas.microsoft.com/office/drawing/2014/main" id="{175DF607-83F6-4294-83CA-3DFFCBDCB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0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1000">
        <p15:prstTrans prst="pageCurlDouble"/>
      </p:transition>
    </mc:Choice>
    <mc:Fallback>
      <p:transition spd="slow" advClick="0" advTm="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eau&#10;&#10;Description générée automatiquement">
            <a:extLst>
              <a:ext uri="{FF2B5EF4-FFF2-40B4-BE49-F238E27FC236}">
                <a16:creationId xmlns:a16="http://schemas.microsoft.com/office/drawing/2014/main" id="{1EF6895F-8615-4BCE-9015-EE3E3B8DF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55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rivière, extérieur, nature&#10;&#10;Description générée automatiquement">
            <a:extLst>
              <a:ext uri="{FF2B5EF4-FFF2-40B4-BE49-F238E27FC236}">
                <a16:creationId xmlns:a16="http://schemas.microsoft.com/office/drawing/2014/main" id="{88A060DE-F414-4091-85AD-B9851428CB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857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ature, extérieur, montagne&#10;&#10;Description générée automatiquement">
            <a:extLst>
              <a:ext uri="{FF2B5EF4-FFF2-40B4-BE49-F238E27FC236}">
                <a16:creationId xmlns:a16="http://schemas.microsoft.com/office/drawing/2014/main" id="{869DEF08-F90C-4643-ADA9-DE9D23422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693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étang&#10;&#10;Description générée automatiquement">
            <a:extLst>
              <a:ext uri="{FF2B5EF4-FFF2-40B4-BE49-F238E27FC236}">
                <a16:creationId xmlns:a16="http://schemas.microsoft.com/office/drawing/2014/main" id="{B47A4CB1-576A-4F32-8328-EFE44B9D3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640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teau à Voiles">
            <a:hlinkClick r:id="" action="ppaction://media"/>
            <a:extLst>
              <a:ext uri="{FF2B5EF4-FFF2-40B4-BE49-F238E27FC236}">
                <a16:creationId xmlns:a16="http://schemas.microsoft.com/office/drawing/2014/main" id="{F1841C51-C1B5-4246-8541-ED575102CF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0"/>
            <a:ext cx="12368697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719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5000">
        <p15:prstTrans prst="pageCurlDouble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9000"/>
    </mc:Choice>
    <mc:Fallback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0"/>
    </mc:Choice>
    <mc:Fallback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Lacs 16.9</Template>
  <TotalTime>5</TotalTime>
  <Words>43</Words>
  <Application>Microsoft Office PowerPoint</Application>
  <PresentationFormat>Grand écran</PresentationFormat>
  <Paragraphs>11</Paragraphs>
  <Slides>25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2</cp:revision>
  <dcterms:created xsi:type="dcterms:W3CDTF">2020-10-06T15:42:36Z</dcterms:created>
  <dcterms:modified xsi:type="dcterms:W3CDTF">2025-02-27T06:15:01Z</dcterms:modified>
  <cp:contentStatus/>
</cp:coreProperties>
</file>