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0" r:id="rId2"/>
    <p:sldId id="256" r:id="rId3"/>
    <p:sldId id="319" r:id="rId4"/>
    <p:sldId id="327" r:id="rId5"/>
    <p:sldId id="326" r:id="rId6"/>
    <p:sldId id="325" r:id="rId7"/>
    <p:sldId id="324" r:id="rId8"/>
    <p:sldId id="318" r:id="rId9"/>
    <p:sldId id="317" r:id="rId10"/>
    <p:sldId id="316" r:id="rId11"/>
    <p:sldId id="314" r:id="rId12"/>
    <p:sldId id="313" r:id="rId13"/>
    <p:sldId id="312" r:id="rId14"/>
    <p:sldId id="311" r:id="rId15"/>
    <p:sldId id="310" r:id="rId16"/>
    <p:sldId id="309" r:id="rId17"/>
    <p:sldId id="308" r:id="rId18"/>
    <p:sldId id="332" r:id="rId19"/>
    <p:sldId id="307" r:id="rId20"/>
    <p:sldId id="306" r:id="rId21"/>
    <p:sldId id="305" r:id="rId22"/>
    <p:sldId id="304" r:id="rId23"/>
    <p:sldId id="331" r:id="rId24"/>
    <p:sldId id="329" r:id="rId25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N1eJAsByoJj/d1DFtHXjuA==" hashData="lihTLrFAtrohrM+Ai16YWmDoA18xy1v8zYRFHBem/8GRkfpPIs5MXPR56L1f847FPZVnFfKo2CffaDKHCwDd0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91" autoAdjust="0"/>
    <p:restoredTop sz="86375" autoAdjust="0"/>
  </p:normalViewPr>
  <p:slideViewPr>
    <p:cSldViewPr snapToObjects="1">
      <p:cViewPr varScale="1">
        <p:scale>
          <a:sx n="46" d="100"/>
          <a:sy n="46" d="100"/>
        </p:scale>
        <p:origin x="27" y="447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8BA96B4F-0E7D-4AF1-9237-BC2EFFBF441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86093B3-1234-49B5-A0A6-58D5029DBAB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AFFF94A-BBF7-42B4-978E-00B7AE7CFE3A}" type="datetimeFigureOut">
              <a:rPr lang="fr-CH"/>
              <a:pPr>
                <a:defRPr/>
              </a:pPr>
              <a:t>18.02.2025</a:t>
            </a:fld>
            <a:endParaRPr lang="fr-CH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85F4CE17-AF24-4E40-A946-77774EF9551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99580A99-D239-4F98-ADB3-4B8A3E768C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233C2E8-7C19-4F30-8987-21D73C67D62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46C5BB-E94C-4639-A9E7-A3CC681E77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EBE0756-269C-495B-8686-CA37F0D19DBC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id="{57CA749D-36C1-436C-BB77-88788082822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3682A48-85EA-47F7-8806-FF1DE4C68CD0}" type="slidenum">
              <a:rPr lang="fr-FR" altLang="fr-FR"/>
              <a:pPr eaLnBrk="1" hangingPunct="1"/>
              <a:t>24</a:t>
            </a:fld>
            <a:endParaRPr lang="fr-FR" altLang="fr-FR"/>
          </a:p>
        </p:txBody>
      </p:sp>
      <p:sp>
        <p:nvSpPr>
          <p:cNvPr id="26627" name="Espace réservé de l'image des diapositives 1">
            <a:extLst>
              <a:ext uri="{FF2B5EF4-FFF2-40B4-BE49-F238E27FC236}">
                <a16:creationId xmlns:a16="http://schemas.microsoft.com/office/drawing/2014/main" id="{E7016B99-D702-4AE3-9800-3C8063DA872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8" name="Espace réservé des commentaires 2">
            <a:extLst>
              <a:ext uri="{FF2B5EF4-FFF2-40B4-BE49-F238E27FC236}">
                <a16:creationId xmlns:a16="http://schemas.microsoft.com/office/drawing/2014/main" id="{70012082-6DED-480E-8F35-D1B4E57FF61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26629" name="Espace réservé du numéro de diapositive 3">
            <a:extLst>
              <a:ext uri="{FF2B5EF4-FFF2-40B4-BE49-F238E27FC236}">
                <a16:creationId xmlns:a16="http://schemas.microsoft.com/office/drawing/2014/main" id="{2156144C-B76A-46CF-8B07-E61E6BCC54C4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0EC21D4-28EB-4C29-8FEA-576F45B75E56}" type="slidenum">
              <a:rPr lang="fr-FR" altLang="fr-FR" sz="1200">
                <a:latin typeface="Calibri" panose="020F0502020204030204" pitchFamily="34" charset="0"/>
              </a:rPr>
              <a:pPr algn="r" eaLnBrk="1" hangingPunct="1"/>
              <a:t>24</a:t>
            </a:fld>
            <a:endParaRPr lang="fr-FR" altLang="fr-FR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F43630D-AFBD-4665-8393-7263F3702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D7C940-F12F-458E-B8E1-35467977E9C1}" type="datetimeFigureOut">
              <a:rPr lang="fr-FR"/>
              <a:pPr>
                <a:defRPr/>
              </a:pPr>
              <a:t>18/02/2025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FC108B-5A8A-41B1-B235-70453AA86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086B1E-56A0-42FD-B1B4-C69BD5F27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56A4F6-4F07-486C-8CF1-95B1C9005E3B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680924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0F7A49-F202-49E3-8A69-79158DE4B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59460-B139-44DA-8F26-B34A12D5518D}" type="datetimeFigureOut">
              <a:rPr lang="fr-FR"/>
              <a:pPr>
                <a:defRPr/>
              </a:pPr>
              <a:t>18/02/2025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7BFDA2-EC86-4502-9086-694E7DAF3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C19203-D218-4C68-81F8-CA598E332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52B572-7A78-43FE-A42E-5426386F295A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056670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C40D31-318D-4B18-9276-0C83AAFC3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DA534-A30C-4D85-826A-7E8FBD55DEFB}" type="datetimeFigureOut">
              <a:rPr lang="fr-FR"/>
              <a:pPr>
                <a:defRPr/>
              </a:pPr>
              <a:t>18/02/2025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459CDB-F779-481B-8800-BEE8893DE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172A8B-6270-4D10-BBED-799386B5B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2E2700-544B-4933-ACD9-EF633078ABC3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912147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6D9235A5-BE20-4BCA-BE84-E72DE012A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425AB-5B98-4F0B-91A8-84D43D16C369}" type="datetimeFigureOut">
              <a:rPr lang="fr-FR"/>
              <a:pPr>
                <a:defRPr/>
              </a:pPr>
              <a:t>18/02/2025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7DF15DC5-C6F5-4A02-BA0E-B9CB5FC58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73AEF1BD-48DD-475A-B52C-D0FECE9F8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AF418E-8163-42CC-8493-DB579A3B59B6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81985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39FE5BA3-EBD7-49BF-8DDF-FC51CA5B3D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EE22E-DB25-4F30-AF2E-5B25B4A80EDA}" type="datetimeFigureOut">
              <a:rPr lang="fr-FR"/>
              <a:pPr>
                <a:defRPr/>
              </a:pPr>
              <a:t>18/02/2025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64905743-ADC7-4CD5-B59A-C143BC6319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EDA50EB4-E796-4844-A2E6-80329D4A8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A28AF1-B089-4CC6-933C-F0C32F76C21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126546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9D4DDF67-4B56-4568-A3BC-E9ACE4BE0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B89C0-EBB9-4D11-B93F-E46EC27BF126}" type="datetimeFigureOut">
              <a:rPr lang="fr-FR"/>
              <a:pPr>
                <a:defRPr/>
              </a:pPr>
              <a:t>18/02/2025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D7582ACA-90EB-45CF-AA7C-029C740A7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21FDA108-4D0E-4E2E-A7E2-00125D2C7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3712EF-0A8B-4B66-87D7-2560E7768196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464509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6F346D7A-70A6-4F3C-A8DD-017B7FE95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2B8AA-C9BB-4D7F-A7F4-FE724F797A2D}" type="datetimeFigureOut">
              <a:rPr lang="fr-FR"/>
              <a:pPr>
                <a:defRPr/>
              </a:pPr>
              <a:t>18/02/2025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EA84190C-193C-400E-B4CA-66C940B4A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D9C835C1-B473-4616-B3CF-DF1B1E607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129378-4E4D-49A0-9E8B-703BED96CD7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016403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80A2F77-5D49-48EA-B7A2-7CE6C961A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0B1EC-CD72-4E55-A991-2A3618ACCCAF}" type="datetimeFigureOut">
              <a:rPr lang="fr-FR"/>
              <a:pPr>
                <a:defRPr/>
              </a:pPr>
              <a:t>18/02/2025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43B77F97-5DB6-4B72-A10D-AFD56E46D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B25AEF4-CB86-4515-AD61-42D4F861C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495797-9DF1-478D-9E5F-CC18C1CE2F6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442863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25D13746-05E8-4193-8AE4-15DD7E946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16344-2F19-46EF-948F-7650E08682F1}" type="datetimeFigureOut">
              <a:rPr lang="fr-FR"/>
              <a:pPr>
                <a:defRPr/>
              </a:pPr>
              <a:t>18/02/2025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F0D83621-71D8-4286-A2B3-0E665F6FA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1E12876D-071E-4102-9A45-F58A1C19C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05EB72-EF43-444D-A47F-C42E026C8D4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120239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E94E8A5-923C-4967-B266-396F4578F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8AF7A-9836-436E-8940-2B799DF6F878}" type="datetimeFigureOut">
              <a:rPr lang="fr-FR"/>
              <a:pPr>
                <a:defRPr/>
              </a:pPr>
              <a:t>18/02/2025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BD5A2F-54DF-4DD3-B936-BFCED42B70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11A63C-5FAE-452D-9149-17BA70267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719840-A44F-480D-BF66-470A3BBA1E23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549409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F69D52-FB13-4FB1-B04D-4078B4DBB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C99AF-E4BC-440D-87AE-358D753F86FF}" type="datetimeFigureOut">
              <a:rPr lang="fr-FR"/>
              <a:pPr>
                <a:defRPr/>
              </a:pPr>
              <a:t>18/02/2025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98A683-7AE4-40BC-995C-BD4CB50F1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528E20-3D3E-45A9-99D0-69E024BD8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520D19-7813-4EAB-9ECF-50B711D219D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382157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5A08252A-5BCC-4E11-BAD1-94B42200974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6487628F-FE4C-4604-BBA8-25F8CCDE5A8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5968E6-C3FB-41AB-A4AD-70E4406045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4F2537-4B6B-4FDD-9DD9-31104AEB291A}" type="datetimeFigureOut">
              <a:rPr lang="fr-FR"/>
              <a:pPr>
                <a:defRPr/>
              </a:pPr>
              <a:t>18/02/2025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F49DB4-9890-47FE-84C6-86A3AE5C2B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8110D0-EBB8-41E9-BEF1-D908C739DD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0815BD32-8BA0-44DC-85D0-DCA64B25A5A2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2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>
            <a:extLst>
              <a:ext uri="{FF2B5EF4-FFF2-40B4-BE49-F238E27FC236}">
                <a16:creationId xmlns:a16="http://schemas.microsoft.com/office/drawing/2014/main" id="{DCCD36A6-0298-4AA9-BBCB-566D1CA7D7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25" y="1681163"/>
            <a:ext cx="24447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>
            <a:extLst>
              <a:ext uri="{FF2B5EF4-FFF2-40B4-BE49-F238E27FC236}">
                <a16:creationId xmlns:a16="http://schemas.microsoft.com/office/drawing/2014/main" id="{C25A9F88-2715-49BE-A206-36757BB5C0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0"/>
            <a:ext cx="1638300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>
            <a:extLst>
              <a:ext uri="{FF2B5EF4-FFF2-40B4-BE49-F238E27FC236}">
                <a16:creationId xmlns:a16="http://schemas.microsoft.com/office/drawing/2014/main" id="{73A372AE-FAEA-40FA-97B0-6BD8BB76FB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675" y="4500563"/>
            <a:ext cx="189865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3000">
        <p:sndAc>
          <p:stSnd loop="1">
            <p:snd r:embed="rId2" name="La Reine des Neiges .wav"/>
          </p:stSnd>
        </p:sndAc>
      </p:transition>
    </mc:Choice>
    <mc:Fallback>
      <p:transition advClick="0" advTm="3000">
        <p:sndAc>
          <p:stSnd loop="1">
            <p:snd r:embed="rId2" name="La Reine des Neiges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54E6316-7A67-45A5-A284-6B8E6FB7698A}"/>
              </a:ext>
            </a:extLst>
          </p:cNvPr>
          <p:cNvSpPr/>
          <p:nvPr/>
        </p:nvSpPr>
        <p:spPr>
          <a:xfrm>
            <a:off x="1540561" y="535767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DE7BB20-00E1-4AC8-9D2C-9A6BFECBE1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303463"/>
            <a:ext cx="9144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anose="030F0702030302020204" pitchFamily="66" charset="0"/>
              </a:rPr>
              <a:t>Présente</a:t>
            </a:r>
          </a:p>
        </p:txBody>
      </p:sp>
      <p:sp>
        <p:nvSpPr>
          <p:cNvPr id="6" name="Text Box 15">
            <a:extLst>
              <a:ext uri="{FF2B5EF4-FFF2-40B4-BE49-F238E27FC236}">
                <a16:creationId xmlns:a16="http://schemas.microsoft.com/office/drawing/2014/main" id="{1A8CBDF2-9A08-4551-A4ED-F025BB76F9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697288"/>
            <a:ext cx="91440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Aujourd’hui : </a:t>
            </a:r>
            <a:fld id="{E723D6A6-EF45-4BA1-A989-5B30D07DDD0E}" type="datetime4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18 février 2025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Il est exactement : </a:t>
            </a:r>
            <a:fld id="{90BE3335-51AD-4E00-A37A-68F1D800838B}" type="datetime11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14:40:33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h.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9000"/>
    </mc:Choice>
    <mc:Fallback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01.jpg">
            <a:extLst>
              <a:ext uri="{FF2B5EF4-FFF2-40B4-BE49-F238E27FC236}">
                <a16:creationId xmlns:a16="http://schemas.microsoft.com/office/drawing/2014/main" id="{8044071A-27D4-4317-89CA-A99ACBED5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78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0"/>
    </mc:Choice>
    <mc:Fallback>
      <p:transition advClick="0" advTm="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02.jpg">
            <a:extLst>
              <a:ext uri="{FF2B5EF4-FFF2-40B4-BE49-F238E27FC236}">
                <a16:creationId xmlns:a16="http://schemas.microsoft.com/office/drawing/2014/main" id="{0A3F5E4A-1B91-4A5B-93F0-8C915691EE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03.jpg">
            <a:extLst>
              <a:ext uri="{FF2B5EF4-FFF2-40B4-BE49-F238E27FC236}">
                <a16:creationId xmlns:a16="http://schemas.microsoft.com/office/drawing/2014/main" id="{C36AD849-ECC4-46A7-B044-6E25AA24B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04.jpg">
            <a:extLst>
              <a:ext uri="{FF2B5EF4-FFF2-40B4-BE49-F238E27FC236}">
                <a16:creationId xmlns:a16="http://schemas.microsoft.com/office/drawing/2014/main" id="{AC893445-489E-43AF-8958-DA0B9A7EAC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05.jpg">
            <a:extLst>
              <a:ext uri="{FF2B5EF4-FFF2-40B4-BE49-F238E27FC236}">
                <a16:creationId xmlns:a16="http://schemas.microsoft.com/office/drawing/2014/main" id="{FAD905A0-601F-4F63-A87B-0F5C1ABB2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06.jpg">
            <a:extLst>
              <a:ext uri="{FF2B5EF4-FFF2-40B4-BE49-F238E27FC236}">
                <a16:creationId xmlns:a16="http://schemas.microsoft.com/office/drawing/2014/main" id="{796F44F6-B2DE-48C6-87AF-BF596436E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07.jpg">
            <a:extLst>
              <a:ext uri="{FF2B5EF4-FFF2-40B4-BE49-F238E27FC236}">
                <a16:creationId xmlns:a16="http://schemas.microsoft.com/office/drawing/2014/main" id="{146DCA6F-8C65-4FBB-90FC-297387BBB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08.jpg">
            <a:extLst>
              <a:ext uri="{FF2B5EF4-FFF2-40B4-BE49-F238E27FC236}">
                <a16:creationId xmlns:a16="http://schemas.microsoft.com/office/drawing/2014/main" id="{F345CB52-C161-47DF-99EE-2789F140A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A6A97BFC-683C-42BE-AA9A-2194A4BBEDC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6F1947FC-E279-420F-9CAE-ECE7C8A1A4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B39E6ED1-1229-48FA-B48B-AEACB765083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C868A479-70A7-404F-B2CB-AFEDA4BAEF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00" y="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EA4F3038-E001-45D6-8EED-74910DC88E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AD65412E-19C1-4D1C-B18C-DDCC4757F1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6EFBAC0D-51C4-4B7F-8490-5BDFE3D0792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150" y="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58EE1B40-C46D-4183-8645-AA5539C4504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45820D70-7A8E-4AD9-98FE-E99E892EDA0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68580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57F39E5C-C3B3-4E80-A581-D7385458CF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68580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7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FEF9B13C-5062-45DF-B01A-0C380EF14D3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350" y="68580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8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D3A83EB6-08A7-4103-9C1D-58F8F08DE8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650" y="68580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01068C2C-9CD7-4C60-8038-7AA870070E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817563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0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7002D079-9160-4A31-BC8F-2D44635CECF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150" y="817563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1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FC87904D-1D63-4CB5-9A72-C1AF78EBA3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3363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2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8881479C-E433-4069-B32A-A9444FD913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1503363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3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0FAC310F-FA93-410A-9D23-DA94EB239F4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503363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4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943B5111-B1DA-4C1C-9FFD-B88A0C971B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700" y="137160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5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AC5C0858-CA1A-4F19-8780-FADAE76006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03363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6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81DFB00F-D9ED-4E30-A43A-8B65C8D681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300" y="1503363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7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9A252414-303A-4EA1-9649-3FFA9C7CDA7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137160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8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B561D10A-88D9-44FB-9C45-CD6FB13DA7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137160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9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E90E4695-EBD8-4B40-8787-F878637C5C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550" y="37528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0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02508C80-C33E-46DE-9F9C-6C0772D362A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1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F858328D-B450-46CC-9F3C-875FE19E603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363" y="22288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2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B3ED9E14-C924-49CC-A7CD-03A7EEA3A1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050" y="22288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3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93398F26-0FCC-47F4-9ED0-5D50AC56E39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350" y="2189163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4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975EC044-12FC-4DF3-99CF-6B1161DF9F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650" y="22288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5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7CBC91C0-7F28-4BF7-A489-722C430760F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2189163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6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CD0F4D9E-7ED3-4142-8FFF-2D720F1827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22288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7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AE0C3586-E578-4E54-B057-DB8F75CEA2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670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8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0733D6F7-46B1-4541-AD17-B870F3C9C13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2874963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9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4F3C74AC-38FD-48CF-A776-B1E5D9FF3B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713" y="27241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0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4B1D67A3-C869-4023-86EF-1A34B912F5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950" y="2874963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1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CF92B721-B8D3-4D61-BB2E-CAE48F7A6D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50" y="29146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2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560083E3-5E3C-4FDF-8E45-EF49D3DFB6A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27241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3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EBF18AC9-0BD2-488C-B7C2-0647799CC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6700" y="27241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4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0601C6B8-148E-4646-A70B-1619D2413F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4099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5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9BB800B6-4D0F-45E2-96DC-DC49AD10AF0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528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6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C74BF585-744D-486B-B7FE-5EB7818629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3" y="44386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7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ADD2C36A-F3B0-4BA9-BFF4-771A687FC9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363" y="3560763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8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ADB56927-A9D2-4A1C-8E74-0F6B4439A7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363" y="40957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9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FB2AEBDA-2A78-4546-B9F6-B1105226E62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663" y="3560763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10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E4E8A1BB-B3F5-448D-BAEF-8B02414B78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050" y="42100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11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44560710-3475-4E27-97D5-E58C033D582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13" y="35242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12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88D56C7A-688B-455E-9F2F-52D5089463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4386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13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D9181C2E-E125-4A42-B965-7D39E48573C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150" y="34099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14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0401E450-A4DC-495C-8811-901FDDA205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950" y="38671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15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7A45BBE1-8D90-4803-87E4-9868A474A74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50" y="37528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16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D3F3BDD3-D51F-451F-80FE-F5DCD757C5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39814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17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69E8F410-782C-4385-A7E5-91092D553D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50" y="44386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18" name="Picture 15" descr="C:\Documents and Settings\İLKER\Belgelerim\maskot\SNOW522222.gif">
            <a:extLst>
              <a:ext uri="{FF2B5EF4-FFF2-40B4-BE49-F238E27FC236}">
                <a16:creationId xmlns:a16="http://schemas.microsoft.com/office/drawing/2014/main" id="{F31EDDC8-5192-40F3-B4C7-4F72B343ED7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4438650"/>
            <a:ext cx="125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10.jpg">
            <a:extLst>
              <a:ext uri="{FF2B5EF4-FFF2-40B4-BE49-F238E27FC236}">
                <a16:creationId xmlns:a16="http://schemas.microsoft.com/office/drawing/2014/main" id="{D7983DA6-CBE3-4B90-A588-4033D60A64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1.jpg">
            <a:extLst>
              <a:ext uri="{FF2B5EF4-FFF2-40B4-BE49-F238E27FC236}">
                <a16:creationId xmlns:a16="http://schemas.microsoft.com/office/drawing/2014/main" id="{D59ADBD5-CECD-4B7B-98B2-583B324B13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12.jpg">
            <a:extLst>
              <a:ext uri="{FF2B5EF4-FFF2-40B4-BE49-F238E27FC236}">
                <a16:creationId xmlns:a16="http://schemas.microsoft.com/office/drawing/2014/main" id="{1F607657-5847-4C04-940D-E59EA091E0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3.jpg">
            <a:extLst>
              <a:ext uri="{FF2B5EF4-FFF2-40B4-BE49-F238E27FC236}">
                <a16:creationId xmlns:a16="http://schemas.microsoft.com/office/drawing/2014/main" id="{7ECC4FBA-FA29-488C-9D53-B17B7CA052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4.jpg">
            <a:extLst>
              <a:ext uri="{FF2B5EF4-FFF2-40B4-BE49-F238E27FC236}">
                <a16:creationId xmlns:a16="http://schemas.microsoft.com/office/drawing/2014/main" id="{E5ECD2F6-B781-47AD-9023-AB1130C9C0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5.jpg">
            <a:extLst>
              <a:ext uri="{FF2B5EF4-FFF2-40B4-BE49-F238E27FC236}">
                <a16:creationId xmlns:a16="http://schemas.microsoft.com/office/drawing/2014/main" id="{9C768B00-A379-4241-ACFE-50F8CF030E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17.jpg">
            <a:extLst>
              <a:ext uri="{FF2B5EF4-FFF2-40B4-BE49-F238E27FC236}">
                <a16:creationId xmlns:a16="http://schemas.microsoft.com/office/drawing/2014/main" id="{604F9BF6-2340-4D3C-B561-AC67792841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chevreuil, bois, renne&#10;&#10;Le contenu généré par l’IA peut être incorrect.">
            <a:extLst>
              <a:ext uri="{FF2B5EF4-FFF2-40B4-BE49-F238E27FC236}">
                <a16:creationId xmlns:a16="http://schemas.microsoft.com/office/drawing/2014/main" id="{65CD74B6-0734-300C-0F4A-D979E903F3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4" descr="Une image contenant Univers, étoile, espace, astronomie&#10;&#10;Le contenu généré par l’IA peut être incorrect.">
            <a:extLst>
              <a:ext uri="{FF2B5EF4-FFF2-40B4-BE49-F238E27FC236}">
                <a16:creationId xmlns:a16="http://schemas.microsoft.com/office/drawing/2014/main" id="{0CFA0938-A5A8-DDA4-F928-0A01C26B76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2546"/>
            <a:ext cx="4762500" cy="5143500"/>
          </a:xfrm>
          <a:prstGeom prst="rect">
            <a:avLst/>
          </a:prstGeom>
        </p:spPr>
      </p:pic>
      <p:pic>
        <p:nvPicPr>
          <p:cNvPr id="6" name="Image 5" descr="Une image contenant Univers, étoile, espace, astronomie&#10;&#10;Le contenu généré par l’IA peut être incorrect.">
            <a:extLst>
              <a:ext uri="{FF2B5EF4-FFF2-40B4-BE49-F238E27FC236}">
                <a16:creationId xmlns:a16="http://schemas.microsoft.com/office/drawing/2014/main" id="{E06618AA-D91E-76DE-C30F-827A237B12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256" y="58460"/>
            <a:ext cx="4762500" cy="5321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302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9.jpg">
            <a:extLst>
              <a:ext uri="{FF2B5EF4-FFF2-40B4-BE49-F238E27FC236}">
                <a16:creationId xmlns:a16="http://schemas.microsoft.com/office/drawing/2014/main" id="{07491EF8-E3F7-4719-ACBF-D0625D7A8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20.jpg">
            <a:extLst>
              <a:ext uri="{FF2B5EF4-FFF2-40B4-BE49-F238E27FC236}">
                <a16:creationId xmlns:a16="http://schemas.microsoft.com/office/drawing/2014/main" id="{8DA8F8A3-B995-485C-B082-97BCF36148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21.jpg">
            <a:extLst>
              <a:ext uri="{FF2B5EF4-FFF2-40B4-BE49-F238E27FC236}">
                <a16:creationId xmlns:a16="http://schemas.microsoft.com/office/drawing/2014/main" id="{B109B262-3B26-44C7-9FFA-F66BDF43B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23.jpg">
            <a:extLst>
              <a:ext uri="{FF2B5EF4-FFF2-40B4-BE49-F238E27FC236}">
                <a16:creationId xmlns:a16="http://schemas.microsoft.com/office/drawing/2014/main" id="{ACA3BDD6-BA5A-4B8D-8619-7C72EEFC37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4964" y="2306638"/>
            <a:ext cx="40398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48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>
            <a:extLst>
              <a:ext uri="{FF2B5EF4-FFF2-40B4-BE49-F238E27FC236}">
                <a16:creationId xmlns:a16="http://schemas.microsoft.com/office/drawing/2014/main" id="{22BFD2D4-403B-4B65-84BF-E1E4C2F3F7F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 lIns="102306" tIns="51156" rIns="102306" bIns="51156"/>
          <a:lstStyle/>
          <a:p>
            <a:endParaRPr lang="fr-FR" altLang="fr-FR"/>
          </a:p>
        </p:txBody>
      </p:sp>
      <p:pic>
        <p:nvPicPr>
          <p:cNvPr id="24579" name="Picture 7" descr="ScreenShot102">
            <a:extLst>
              <a:ext uri="{FF2B5EF4-FFF2-40B4-BE49-F238E27FC236}">
                <a16:creationId xmlns:a16="http://schemas.microsoft.com/office/drawing/2014/main" id="{5E5E6445-68CA-4D65-A5C8-65BE880C7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2540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9" descr="ligneetoile">
            <a:extLst>
              <a:ext uri="{FF2B5EF4-FFF2-40B4-BE49-F238E27FC236}">
                <a16:creationId xmlns:a16="http://schemas.microsoft.com/office/drawing/2014/main" id="{655BEB17-42F0-476B-9504-639D22E128D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3868738"/>
            <a:ext cx="49022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Rectangle 14">
            <a:extLst>
              <a:ext uri="{FF2B5EF4-FFF2-40B4-BE49-F238E27FC236}">
                <a16:creationId xmlns:a16="http://schemas.microsoft.com/office/drawing/2014/main" id="{8745870C-60E5-4720-98CC-4C5A21703F7A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4511675" y="-4511675"/>
            <a:ext cx="120650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sp>
        <p:nvSpPr>
          <p:cNvPr id="24582" name="Rectangle 16">
            <a:extLst>
              <a:ext uri="{FF2B5EF4-FFF2-40B4-BE49-F238E27FC236}">
                <a16:creationId xmlns:a16="http://schemas.microsoft.com/office/drawing/2014/main" id="{FCD39431-224A-4FD7-85D1-00FA5298FEA8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4528343" y="494507"/>
            <a:ext cx="87313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pic>
        <p:nvPicPr>
          <p:cNvPr id="24583" name="Image 9" descr="BanHautpageindex.jpg">
            <a:hlinkClick r:id="rId5"/>
            <a:extLst>
              <a:ext uri="{FF2B5EF4-FFF2-40B4-BE49-F238E27FC236}">
                <a16:creationId xmlns:a16="http://schemas.microsoft.com/office/drawing/2014/main" id="{11174394-6902-4FE4-AC33-D60D15577128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2970213"/>
            <a:ext cx="50323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6BFAF214-4857-40FA-A1D2-47EA82741D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0900" y="3379788"/>
            <a:ext cx="4902200" cy="487362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DA43F6A0-7936-40E6-95EF-10FA06A077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587875"/>
            <a:ext cx="9144000" cy="441325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2A05514E-1161-476F-A02A-6CDF6658C6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36525"/>
            <a:ext cx="9144000" cy="385763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ADCCB18A-0DEE-4E0A-A343-F1669D46BF8A}"/>
              </a:ext>
            </a:extLst>
          </p:cNvPr>
          <p:cNvSpPr txBox="1"/>
          <p:nvPr/>
        </p:nvSpPr>
        <p:spPr>
          <a:xfrm>
            <a:off x="3309938" y="546100"/>
            <a:ext cx="26622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 Reines des Nei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Reines des Neiges 412</Template>
  <TotalTime>11</TotalTime>
  <Words>43</Words>
  <Application>Microsoft Office PowerPoint</Application>
  <PresentationFormat>Affichage à l'écran (16:9)</PresentationFormat>
  <Paragraphs>11</Paragraphs>
  <Slides>24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1" baseType="lpstr">
      <vt:lpstr>Arial</vt:lpstr>
      <vt:lpstr>Arial Rounded MT Bold</vt:lpstr>
      <vt:lpstr>Calibri</vt:lpstr>
      <vt:lpstr>Comic Sans MS</vt:lpstr>
      <vt:lpstr>Freestyle Script</vt:lpstr>
      <vt:lpstr>Monotype Corsiva</vt:lpstr>
      <vt:lpstr>La Reines des Neiges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Colette Emma</dc:creator>
  <cp:keywords>RM</cp:keywords>
  <cp:lastModifiedBy>Roger</cp:lastModifiedBy>
  <cp:revision>3</cp:revision>
  <dcterms:created xsi:type="dcterms:W3CDTF">2020-04-01T06:36:13Z</dcterms:created>
  <dcterms:modified xsi:type="dcterms:W3CDTF">2025-02-18T13:51:47Z</dcterms:modified>
  <cp:contentStatus/>
</cp:coreProperties>
</file>