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3" r:id="rId13"/>
    <p:sldId id="312" r:id="rId14"/>
    <p:sldId id="311" r:id="rId15"/>
    <p:sldId id="310" r:id="rId16"/>
    <p:sldId id="309" r:id="rId17"/>
    <p:sldId id="308" r:id="rId18"/>
    <p:sldId id="307" r:id="rId19"/>
    <p:sldId id="306" r:id="rId20"/>
    <p:sldId id="305" r:id="rId21"/>
    <p:sldId id="304" r:id="rId22"/>
    <p:sldId id="331" r:id="rId23"/>
    <p:sldId id="329" r:id="rId24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dS3pecskBwLyzAQdxTBjKA==" hashData="T/Vi7KxrbXEiBXgxLgTTJvYBYHlRw6ARV3vEGZxH7zFwN+X0+UrXshRTX2Dsn4gMDCT1iSQ5KHFrB+FAmJhnf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86375" autoAdjust="0"/>
  </p:normalViewPr>
  <p:slideViewPr>
    <p:cSldViewPr snapToObjects="1">
      <p:cViewPr varScale="1">
        <p:scale>
          <a:sx n="71" d="100"/>
          <a:sy n="71" d="100"/>
        </p:scale>
        <p:origin x="147" y="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8A335E9-F139-4BFA-B1F8-37F2B32DC0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B5DE34-956C-4CC6-8A15-F08AB9B3057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974043-D8B3-4EA8-898B-F867514D7C87}" type="datetimeFigureOut">
              <a:rPr lang="fr-CH"/>
              <a:pPr>
                <a:defRPr/>
              </a:pPr>
              <a:t>23.02.2025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E8FC9D95-B268-46DE-BB31-B58E99DCC3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B485993A-939B-463D-9693-A76CDC9FAF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30AEC7-F8FF-4C37-AA6C-3214FF303B4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179B80-543D-4E7A-A55D-F0DDE970A4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7824757-637E-46F1-97C6-9A7BD0742D03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3306E701-8B88-4803-8BE6-722C29B532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E479E1-BF87-4FDB-BE58-ABD25D089397}" type="slidenum">
              <a:rPr lang="fr-FR" altLang="fr-FR"/>
              <a:pPr eaLnBrk="1" hangingPunct="1"/>
              <a:t>23</a:t>
            </a:fld>
            <a:endParaRPr lang="fr-FR" altLang="fr-FR"/>
          </a:p>
        </p:txBody>
      </p:sp>
      <p:sp>
        <p:nvSpPr>
          <p:cNvPr id="26627" name="Espace réservé de l'image des diapositives 1">
            <a:extLst>
              <a:ext uri="{FF2B5EF4-FFF2-40B4-BE49-F238E27FC236}">
                <a16:creationId xmlns:a16="http://schemas.microsoft.com/office/drawing/2014/main" id="{9820E46E-45A6-4062-8F9E-A958950AA75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Espace réservé des commentaires 2">
            <a:extLst>
              <a:ext uri="{FF2B5EF4-FFF2-40B4-BE49-F238E27FC236}">
                <a16:creationId xmlns:a16="http://schemas.microsoft.com/office/drawing/2014/main" id="{F291E737-4C81-48A9-8DC0-EFA847EC72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26629" name="Espace réservé du numéro de diapositive 3">
            <a:extLst>
              <a:ext uri="{FF2B5EF4-FFF2-40B4-BE49-F238E27FC236}">
                <a16:creationId xmlns:a16="http://schemas.microsoft.com/office/drawing/2014/main" id="{DDA608B4-7BB8-4334-BD19-377671150DB7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AA8CC377-5068-472B-AE25-6AAA5309DDA3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23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9EE3EB-F9FB-44FF-AFFC-E3ACE0CE6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F551D-8994-4007-8CDD-3131F0EF0055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BE995-C062-46CE-8400-E0726CCF0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38BAD4-E68F-40CE-8748-9565D6F69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B53C2-DB1E-4680-A71F-AF56C1099EA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242348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2F7DB0-ACE6-4149-81E5-24DF1F606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B1FB5-1C46-4925-BCAF-1DAC083F08AA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8FE6BB-6EF4-43EB-B04D-95A65E608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D18504-FBE5-41E0-ABC9-D7F879292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B6122-99B7-4124-A12F-0BDBD3901DC9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611732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052E1C-C7F4-49C2-867A-EAE289A29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DCBB4-B928-407D-85DE-76C2ADC0BD76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9EA419-5AE3-485B-848F-E3205869C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B5A9C3-9E34-4854-B221-B4E5A243C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FC365-41DB-4556-87E8-F0BA7E5A096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470222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76665C4-E6E8-41CB-BDB5-A48D2E218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4D0F2-E6B9-4F8F-99D6-C8E790C44650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2770C68-3580-4099-9F29-C83F77E4E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1CA9A2D-5D7A-4DB9-A828-9CAF96C59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60A2E-93D8-4F5B-988D-6F6F554D4279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19897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0461964F-0F3C-45CA-9601-5A7704C0D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7DF77-6121-4810-9311-86E655E1E0D4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5E349E3-7B5F-4EF4-8146-FF52A40A9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02982775-028D-43BF-847F-C3271FA6A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28C42-543C-4703-A82A-DEFBA001F94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10593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F37C1C01-FCA6-4875-83C2-047C77D32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9C4C9-0630-44E2-8499-572DCC217BBA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C85DF7DC-1A6A-4166-90B5-14FC7860A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7915C69-C107-4A58-BF21-1DC0277E6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AE4F5-8478-4993-BD98-04EE33E804EA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481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BE0B98E-C4E7-4FF2-86ED-88D04227C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822D0-FD33-43F9-B169-8494A52DAA09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C6DD796D-D4A3-4ECA-8382-59970D013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6E76FD80-AE98-4D5B-9249-33BA9A885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E4D5F-F2C8-4F1F-97A6-C347E1D4735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067091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59B2C2F-3488-44A8-839C-A8DA1D3DF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9653F-2854-4F7D-9C96-1DA35B18DA91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369FFCB-7125-4444-AE9A-BB4D73A91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C4B9B4F-6F38-4B7D-ABD2-DD53AC1AF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17908-6E65-44F8-8905-25ED02A09BD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25871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EDD320F-32D6-4E1D-B359-55C63675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A3162-4D7B-4D61-ACC5-530F4295D1D8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E16E22D-4FBA-4025-BB6B-1ED56BED2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A716F57-7897-46B6-850F-D795D5C2A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47D5F-FBFE-4097-887A-EA397876916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75871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839864-1B57-497A-9B83-397426445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738EF-62EF-4F1D-9F77-018347440C56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91C468-B6AE-49D3-9A7A-F6BC92341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52DC2F-5B28-430A-B90E-DD54D4762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8C2A3-A26C-4204-AA20-240924F4EC6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292028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AC98A7-6C75-46B3-8F48-068D007FE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1BC29-9364-40AF-96A2-494624825D25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8DA59-DCA3-401E-B3E0-47A81FD66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5A6EE8-3281-40CF-8F64-B1CCD195D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0984A-6B4E-45CF-B21E-79F1164E94B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755961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9D754F17-14EB-4194-B27D-0E9B9600762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7D749EAF-4E2E-45A4-B0C3-47AD8C9343D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E4E2D1-EB2D-47BD-9482-0368AAD440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E9D6BA-DC99-49C3-8298-0EE7B7DDA092}" type="datetimeFigureOut">
              <a:rPr lang="fr-FR"/>
              <a:pPr>
                <a:defRPr/>
              </a:pPr>
              <a:t>23/02/2025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94E0F8-B68D-4931-AE56-B383D72029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FD560F-0465-4BE4-B59A-9C78E9FCC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0C6DAEA-D370-4D2D-89EC-3F1FAAACBF25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D1D7D22B-58E5-4317-A785-15C20DDD3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F008D933-99D7-498E-B8AD-A9D1A27D8F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F4466906-FB59-4BAB-B900-02F0F0A52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>
        <p:sndAc>
          <p:stSnd loop="1">
            <p:snd r:embed="rId2" name="Billie Holiday - TENDERLY +_!.wav"/>
          </p:stSnd>
        </p:sndAc>
      </p:transition>
    </mc:Choice>
    <mc:Fallback>
      <p:transition advClick="0" advTm="3000">
        <p:sndAc>
          <p:stSnd loop="1">
            <p:snd r:embed="rId2" name="Billie Holiday - TENDERLY +_!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7AD66B-0208-40C4-8997-C933224134D0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60A1E5-7523-4DC7-A3F1-6BFFDE11A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42EA267A-F6F4-42FF-B8BB-651C9D573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6D504F04-6B43-4C0B-9BA5-F835AE367836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23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38607EF-F6D0-4A80-A512-EA5645A0E373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08:41:10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>
            <a:extLst>
              <a:ext uri="{FF2B5EF4-FFF2-40B4-BE49-F238E27FC236}">
                <a16:creationId xmlns:a16="http://schemas.microsoft.com/office/drawing/2014/main" id="{3E90B64A-303A-4245-8DC9-16FAF6FF0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1.jpg">
            <a:extLst>
              <a:ext uri="{FF2B5EF4-FFF2-40B4-BE49-F238E27FC236}">
                <a16:creationId xmlns:a16="http://schemas.microsoft.com/office/drawing/2014/main" id="{A3D044AD-658B-4CAA-987B-ADF874EF1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>
            <a:extLst>
              <a:ext uri="{FF2B5EF4-FFF2-40B4-BE49-F238E27FC236}">
                <a16:creationId xmlns:a16="http://schemas.microsoft.com/office/drawing/2014/main" id="{1C1642CB-3B8F-43E9-8FDA-DA233D324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2.jpg">
            <a:extLst>
              <a:ext uri="{FF2B5EF4-FFF2-40B4-BE49-F238E27FC236}">
                <a16:creationId xmlns:a16="http://schemas.microsoft.com/office/drawing/2014/main" id="{F87E8C5C-B456-4FF6-910E-76E1F3B33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>
            <a:extLst>
              <a:ext uri="{FF2B5EF4-FFF2-40B4-BE49-F238E27FC236}">
                <a16:creationId xmlns:a16="http://schemas.microsoft.com/office/drawing/2014/main" id="{B7C73A1F-DD0B-4AAB-89B3-59FC53312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3.jpg">
            <a:extLst>
              <a:ext uri="{FF2B5EF4-FFF2-40B4-BE49-F238E27FC236}">
                <a16:creationId xmlns:a16="http://schemas.microsoft.com/office/drawing/2014/main" id="{DABEF0D1-5105-497A-976B-F9352C621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>
            <a:extLst>
              <a:ext uri="{FF2B5EF4-FFF2-40B4-BE49-F238E27FC236}">
                <a16:creationId xmlns:a16="http://schemas.microsoft.com/office/drawing/2014/main" id="{7D671670-89D8-4B8D-A3D5-5F4209062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4.jpg">
            <a:extLst>
              <a:ext uri="{FF2B5EF4-FFF2-40B4-BE49-F238E27FC236}">
                <a16:creationId xmlns:a16="http://schemas.microsoft.com/office/drawing/2014/main" id="{19399E18-680C-486C-BBBA-76638BE56B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>
            <a:extLst>
              <a:ext uri="{FF2B5EF4-FFF2-40B4-BE49-F238E27FC236}">
                <a16:creationId xmlns:a16="http://schemas.microsoft.com/office/drawing/2014/main" id="{4808AC69-6315-4F7D-AD1A-E58031CF7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5.jpg">
            <a:extLst>
              <a:ext uri="{FF2B5EF4-FFF2-40B4-BE49-F238E27FC236}">
                <a16:creationId xmlns:a16="http://schemas.microsoft.com/office/drawing/2014/main" id="{1B6A6AFC-2469-4EC4-B6B6-3DAB57ACB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7aa.jpg">
            <a:extLst>
              <a:ext uri="{FF2B5EF4-FFF2-40B4-BE49-F238E27FC236}">
                <a16:creationId xmlns:a16="http://schemas.microsoft.com/office/drawing/2014/main" id="{89F81629-D704-410D-9B02-1451713B2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7.jpg">
            <a:extLst>
              <a:ext uri="{FF2B5EF4-FFF2-40B4-BE49-F238E27FC236}">
                <a16:creationId xmlns:a16="http://schemas.microsoft.com/office/drawing/2014/main" id="{672462BC-4838-4B45-B32A-BAC43DC019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8aa.jpg">
            <a:extLst>
              <a:ext uri="{FF2B5EF4-FFF2-40B4-BE49-F238E27FC236}">
                <a16:creationId xmlns:a16="http://schemas.microsoft.com/office/drawing/2014/main" id="{08C7D9CD-6EB9-40A2-88A0-3EDE1F750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8.jpg">
            <a:extLst>
              <a:ext uri="{FF2B5EF4-FFF2-40B4-BE49-F238E27FC236}">
                <a16:creationId xmlns:a16="http://schemas.microsoft.com/office/drawing/2014/main" id="{9625D285-BCAE-442C-A711-B64D5C3EB1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9aa.jpg">
            <a:extLst>
              <a:ext uri="{FF2B5EF4-FFF2-40B4-BE49-F238E27FC236}">
                <a16:creationId xmlns:a16="http://schemas.microsoft.com/office/drawing/2014/main" id="{8E181463-1FBE-4794-BD10-FC8FBD576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9.jpg">
            <a:extLst>
              <a:ext uri="{FF2B5EF4-FFF2-40B4-BE49-F238E27FC236}">
                <a16:creationId xmlns:a16="http://schemas.microsoft.com/office/drawing/2014/main" id="{3BC6BD9B-2F63-4603-84F7-A5B037827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aa.jpg">
            <a:extLst>
              <a:ext uri="{FF2B5EF4-FFF2-40B4-BE49-F238E27FC236}">
                <a16:creationId xmlns:a16="http://schemas.microsoft.com/office/drawing/2014/main" id="{AD177FF9-6604-4662-A191-286387599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.jpg">
            <a:extLst>
              <a:ext uri="{FF2B5EF4-FFF2-40B4-BE49-F238E27FC236}">
                <a16:creationId xmlns:a16="http://schemas.microsoft.com/office/drawing/2014/main" id="{3D7D561E-EEB8-4ED4-BFB7-DFF4E9CF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2aa.jpg">
            <a:extLst>
              <a:ext uri="{FF2B5EF4-FFF2-40B4-BE49-F238E27FC236}">
                <a16:creationId xmlns:a16="http://schemas.microsoft.com/office/drawing/2014/main" id="{BFBD4426-AC6F-425B-97E7-16FC687C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.jpg">
            <a:extLst>
              <a:ext uri="{FF2B5EF4-FFF2-40B4-BE49-F238E27FC236}">
                <a16:creationId xmlns:a16="http://schemas.microsoft.com/office/drawing/2014/main" id="{CF44A03F-9FC9-44B4-A9E9-E5783CC58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3aa.jpg">
            <a:extLst>
              <a:ext uri="{FF2B5EF4-FFF2-40B4-BE49-F238E27FC236}">
                <a16:creationId xmlns:a16="http://schemas.microsoft.com/office/drawing/2014/main" id="{14A7EAD8-C6B8-479D-A5FE-B1820E83C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.jpg">
            <a:extLst>
              <a:ext uri="{FF2B5EF4-FFF2-40B4-BE49-F238E27FC236}">
                <a16:creationId xmlns:a16="http://schemas.microsoft.com/office/drawing/2014/main" id="{8AE645A5-F794-41F0-9FDB-DEBBA3A10E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4aa.jpg">
            <a:extLst>
              <a:ext uri="{FF2B5EF4-FFF2-40B4-BE49-F238E27FC236}">
                <a16:creationId xmlns:a16="http://schemas.microsoft.com/office/drawing/2014/main" id="{141CFC7D-81E2-4443-BA2C-27718D653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.jpg">
            <a:extLst>
              <a:ext uri="{FF2B5EF4-FFF2-40B4-BE49-F238E27FC236}">
                <a16:creationId xmlns:a16="http://schemas.microsoft.com/office/drawing/2014/main" id="{4C07A81A-CF19-4E72-A813-97F0B9C16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5aa.jpg">
            <a:extLst>
              <a:ext uri="{FF2B5EF4-FFF2-40B4-BE49-F238E27FC236}">
                <a16:creationId xmlns:a16="http://schemas.microsoft.com/office/drawing/2014/main" id="{FFD61113-A27F-4FA8-97C0-6BF447138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5.jpg">
            <a:extLst>
              <a:ext uri="{FF2B5EF4-FFF2-40B4-BE49-F238E27FC236}">
                <a16:creationId xmlns:a16="http://schemas.microsoft.com/office/drawing/2014/main" id="{58A2CACB-FC9D-4DCB-AEAD-8CF000C7BD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6aa.jpg">
            <a:extLst>
              <a:ext uri="{FF2B5EF4-FFF2-40B4-BE49-F238E27FC236}">
                <a16:creationId xmlns:a16="http://schemas.microsoft.com/office/drawing/2014/main" id="{8775C5B5-2270-4B43-AE56-9D4C6F54CE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.jpg">
            <a:extLst>
              <a:ext uri="{FF2B5EF4-FFF2-40B4-BE49-F238E27FC236}">
                <a16:creationId xmlns:a16="http://schemas.microsoft.com/office/drawing/2014/main" id="{CCB3E1AF-989F-43A8-A6F2-CA958A0D3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7aa.jpg">
            <a:extLst>
              <a:ext uri="{FF2B5EF4-FFF2-40B4-BE49-F238E27FC236}">
                <a16:creationId xmlns:a16="http://schemas.microsoft.com/office/drawing/2014/main" id="{8C165D6C-B4B0-4F8E-9208-E00DADD19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7.jpg">
            <a:extLst>
              <a:ext uri="{FF2B5EF4-FFF2-40B4-BE49-F238E27FC236}">
                <a16:creationId xmlns:a16="http://schemas.microsoft.com/office/drawing/2014/main" id="{F15A1184-B333-4A4D-AE9E-717BD84FC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8aa.jpg">
            <a:extLst>
              <a:ext uri="{FF2B5EF4-FFF2-40B4-BE49-F238E27FC236}">
                <a16:creationId xmlns:a16="http://schemas.microsoft.com/office/drawing/2014/main" id="{BF47AFF6-3B55-464A-A2F6-62C99E0527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8.jpg">
            <a:extLst>
              <a:ext uri="{FF2B5EF4-FFF2-40B4-BE49-F238E27FC236}">
                <a16:creationId xmlns:a16="http://schemas.microsoft.com/office/drawing/2014/main" id="{1CB10691-40DF-4C64-8F87-28721743D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9aa.jpg">
            <a:extLst>
              <a:ext uri="{FF2B5EF4-FFF2-40B4-BE49-F238E27FC236}">
                <a16:creationId xmlns:a16="http://schemas.microsoft.com/office/drawing/2014/main" id="{79EB4B87-BA84-440C-ACC7-0E601890B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9.jpg">
            <a:extLst>
              <a:ext uri="{FF2B5EF4-FFF2-40B4-BE49-F238E27FC236}">
                <a16:creationId xmlns:a16="http://schemas.microsoft.com/office/drawing/2014/main" id="{F09FAE1E-12E5-4AEE-BA40-BE9F3F6E8A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0aa.jpg">
            <a:extLst>
              <a:ext uri="{FF2B5EF4-FFF2-40B4-BE49-F238E27FC236}">
                <a16:creationId xmlns:a16="http://schemas.microsoft.com/office/drawing/2014/main" id="{2BA7664E-4A2F-4A06-B972-237FD140E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0.jpg">
            <a:extLst>
              <a:ext uri="{FF2B5EF4-FFF2-40B4-BE49-F238E27FC236}">
                <a16:creationId xmlns:a16="http://schemas.microsoft.com/office/drawing/2014/main" id="{5C1A4382-D162-4939-A73B-861072D25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21.gif">
            <a:extLst>
              <a:ext uri="{FF2B5EF4-FFF2-40B4-BE49-F238E27FC236}">
                <a16:creationId xmlns:a16="http://schemas.microsoft.com/office/drawing/2014/main" id="{3367FA64-430A-4EFD-9CB9-2AD9D95CC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0"/>
            <a:ext cx="3552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2306638"/>
            <a:ext cx="4039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>
        <p:sndAc>
          <p:stSnd>
            <p:snd r:embed="rId2" name="Applaudissements.wav"/>
          </p:stSnd>
        </p:sndAc>
      </p:transition>
    </mc:Choice>
    <mc:Fallback>
      <p:transition advClick="0" advTm="9000">
        <p:sndAc>
          <p:stSnd>
            <p:snd r:embed="rId2" name="Applaudissemen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23BBAE16-A231-4A33-A97E-A45C4527D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24579" name="Picture 7" descr="ScreenShot102">
            <a:extLst>
              <a:ext uri="{FF2B5EF4-FFF2-40B4-BE49-F238E27FC236}">
                <a16:creationId xmlns:a16="http://schemas.microsoft.com/office/drawing/2014/main" id="{D96E8E68-B716-4748-A27B-C02DC7D92B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9" descr="ligneetoile">
            <a:extLst>
              <a:ext uri="{FF2B5EF4-FFF2-40B4-BE49-F238E27FC236}">
                <a16:creationId xmlns:a16="http://schemas.microsoft.com/office/drawing/2014/main" id="{CDC65424-4D58-4783-AE98-59313BB13E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14">
            <a:extLst>
              <a:ext uri="{FF2B5EF4-FFF2-40B4-BE49-F238E27FC236}">
                <a16:creationId xmlns:a16="http://schemas.microsoft.com/office/drawing/2014/main" id="{6B59BAF2-8AE3-4C8F-BAAE-CD9567E85021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24582" name="Rectangle 16">
            <a:extLst>
              <a:ext uri="{FF2B5EF4-FFF2-40B4-BE49-F238E27FC236}">
                <a16:creationId xmlns:a16="http://schemas.microsoft.com/office/drawing/2014/main" id="{6D5E5FAC-9E7B-4701-A5EC-58D56651A4F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24583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7121001D-DCFB-4BEE-8BC5-B928078A0D19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8577D0AD-89C6-4CA8-84B3-53F2BC9FE2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446C6AFB-3C40-46CC-A22D-04F3E0775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7F49E481-3C01-4B0A-AFF7-D79314331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51C0DB9-E834-4983-BAED-563A2797548D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é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393 Fleurs 16.9</Template>
  <TotalTime>5</TotalTime>
  <Words>43</Words>
  <Application>Microsoft Office PowerPoint</Application>
  <PresentationFormat>Affichage à l'écran (16:9)</PresentationFormat>
  <Paragraphs>11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Présentation1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3</cp:revision>
  <dcterms:created xsi:type="dcterms:W3CDTF">2020-07-16T06:13:05Z</dcterms:created>
  <dcterms:modified xsi:type="dcterms:W3CDTF">2025-02-23T07:43:46Z</dcterms:modified>
  <cp:contentStatus/>
</cp:coreProperties>
</file>