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351" r:id="rId2"/>
    <p:sldId id="282" r:id="rId3"/>
    <p:sldId id="256" r:id="rId4"/>
    <p:sldId id="332" r:id="rId5"/>
    <p:sldId id="333" r:id="rId6"/>
    <p:sldId id="334" r:id="rId7"/>
    <p:sldId id="335" r:id="rId8"/>
    <p:sldId id="337" r:id="rId9"/>
    <p:sldId id="338" r:id="rId10"/>
    <p:sldId id="339" r:id="rId11"/>
    <p:sldId id="340" r:id="rId12"/>
    <p:sldId id="341" r:id="rId13"/>
    <p:sldId id="342" r:id="rId14"/>
    <p:sldId id="343" r:id="rId15"/>
    <p:sldId id="344" r:id="rId16"/>
    <p:sldId id="345" r:id="rId17"/>
    <p:sldId id="346" r:id="rId18"/>
    <p:sldId id="280" r:id="rId19"/>
    <p:sldId id="347" r:id="rId20"/>
    <p:sldId id="354" r:id="rId21"/>
    <p:sldId id="353" r:id="rId22"/>
    <p:sldId id="352" r:id="rId23"/>
    <p:sldId id="348" r:id="rId24"/>
    <p:sldId id="349" r:id="rId25"/>
    <p:sldId id="257" r:id="rId26"/>
  </p:sldIdLst>
  <p:sldSz cx="12192000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9BVus1VdrqNL9+m0/0y1TQ==" hashData="WzY4SU4e4x8sRIWe4SBQLx6eQnXXNIQbKpwwk+CfpSbAtH2nLAzmQv17U8hYb4lOIVHM1l0fLeGrylIcIA3B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438" autoAdjust="0"/>
    <p:restoredTop sz="86375" autoAdjust="0"/>
  </p:normalViewPr>
  <p:slideViewPr>
    <p:cSldViewPr snapToObjects="1">
      <p:cViewPr varScale="1">
        <p:scale>
          <a:sx n="54" d="100"/>
          <a:sy n="54" d="100"/>
        </p:scale>
        <p:origin x="117" y="3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48716537-FDBE-456F-8EF9-7FCFB2D06D9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2FA7AFA-BA09-4948-8A9B-1B886D5B400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07D1E0-FAB0-4C03-9E7B-39F17AC1F912}" type="datetimeFigureOut">
              <a:rPr lang="fr-CH"/>
              <a:pPr>
                <a:defRPr/>
              </a:pPr>
              <a:t>22.02.2025</a:t>
            </a:fld>
            <a:endParaRPr lang="fr-CH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20C24BD5-88D6-4D67-9A70-464B50D0028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E2ACCBAB-BAE6-4E52-955E-53DD746169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fr-CH" noProof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B1D8CA0-18E7-4187-BA24-8AAC97EB255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735433C-154D-49BE-A2DA-F7D8EA8609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42AC396-CC4F-4FC1-BAA5-0AC3AFD7DB0C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45CB0453-10E0-4B38-836F-3576CEECDAB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A0F652C-42FC-4DA2-AE51-9437F24BC88E}" type="slidenum">
              <a:rPr lang="fr-FR" altLang="fr-FR"/>
              <a:pPr eaLnBrk="1" hangingPunct="1"/>
              <a:t>25</a:t>
            </a:fld>
            <a:endParaRPr lang="fr-FR" altLang="fr-FR"/>
          </a:p>
        </p:txBody>
      </p:sp>
      <p:sp>
        <p:nvSpPr>
          <p:cNvPr id="5123" name="Espace réservé de l'image des diapositives 1">
            <a:extLst>
              <a:ext uri="{FF2B5EF4-FFF2-40B4-BE49-F238E27FC236}">
                <a16:creationId xmlns:a16="http://schemas.microsoft.com/office/drawing/2014/main" id="{B8190B7B-6A54-412A-B823-3B05ED9C870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Espace réservé des commentaires 2">
            <a:extLst>
              <a:ext uri="{FF2B5EF4-FFF2-40B4-BE49-F238E27FC236}">
                <a16:creationId xmlns:a16="http://schemas.microsoft.com/office/drawing/2014/main" id="{E532DB67-E8D5-4291-9CFE-F0E9EB6A0A7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5125" name="Espace réservé du numéro de diapositive 3">
            <a:extLst>
              <a:ext uri="{FF2B5EF4-FFF2-40B4-BE49-F238E27FC236}">
                <a16:creationId xmlns:a16="http://schemas.microsoft.com/office/drawing/2014/main" id="{4376A6F8-58C1-467A-B791-5DF9E470FD54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0D930065-E14F-4E41-9D10-DB3C0B8876CD}" type="slidenum">
              <a:rPr lang="fr-FR" altLang="fr-FR" sz="1200">
                <a:latin typeface="Calibri" panose="020F0502020204030204" pitchFamily="34" charset="0"/>
              </a:rPr>
              <a:pPr algn="r" eaLnBrk="1" hangingPunct="1"/>
              <a:t>25</a:t>
            </a:fld>
            <a:endParaRPr lang="fr-FR" altLang="fr-FR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6DA76D-9155-4B33-9DF7-6605E5B85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5EB60-954F-491F-9611-C8F4CEEB0F7B}" type="datetimeFigureOut">
              <a:rPr lang="fr-CH"/>
              <a:pPr>
                <a:defRPr/>
              </a:pPr>
              <a:t>22.02.2025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F8C0CD-5C71-4334-B688-A3A6246EE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B215FA-7161-4668-8B68-5BB52776B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EEC2E6-3F21-4F1F-BC2C-8C3454898CC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0609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678BE6-3A75-466B-9637-2C558FEF4A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35699-068D-483F-BFF0-1C94DD0C1260}" type="datetimeFigureOut">
              <a:rPr lang="fr-CH"/>
              <a:pPr>
                <a:defRPr/>
              </a:pPr>
              <a:t>22.02.2025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D3B6AB-B3EA-4CDA-9307-441526E24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CA4B44-027C-4170-82D6-95E03F4F3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A6B27C-401E-4BFB-86CE-2D31BB5BF86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8622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CE70BA-6A99-4B02-BCF8-F9F4165A8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703B6-6211-4ACC-81BB-606CB6269702}" type="datetimeFigureOut">
              <a:rPr lang="fr-CH"/>
              <a:pPr>
                <a:defRPr/>
              </a:pPr>
              <a:t>22.02.2025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F0DAFB-FBAE-41F7-A0D3-7E102756E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6FF1BD-A3D8-4972-90D3-8F37383E0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7BCBFD-40DF-405D-8552-5F26674477F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970592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385979C9-3B7F-445F-A69D-CE657AA1F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8A9C2-6FF7-4CF1-80CE-DDC327CD2057}" type="datetimeFigureOut">
              <a:rPr lang="fr-CH"/>
              <a:pPr>
                <a:defRPr/>
              </a:pPr>
              <a:t>22.02.2025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CDFA56ED-3436-4DC4-A583-CCE7A32E0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3660E6C6-E320-4919-8A45-0E4171EF2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FE706E-E0D1-4A94-9A96-E0EDB1CAEA9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02418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DB5BB83A-A3D0-4840-95ED-DA655CDFB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F9088-21E5-4C1E-95E9-69EE65CE7B55}" type="datetimeFigureOut">
              <a:rPr lang="fr-CH"/>
              <a:pPr>
                <a:defRPr/>
              </a:pPr>
              <a:t>22.02.2025</a:t>
            </a:fld>
            <a:endParaRPr lang="fr-CH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BE16FC1C-1763-4760-AF25-DE4533D63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4A82EA6E-1994-4E79-8888-BF03CB988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E10E4C-4988-4A47-864D-48D825FD358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79651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9C113DD4-D192-43F4-9A51-7796460CC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4ED26-F6C8-4673-97E4-C4B9A09EF78B}" type="datetimeFigureOut">
              <a:rPr lang="fr-CH"/>
              <a:pPr>
                <a:defRPr/>
              </a:pPr>
              <a:t>22.02.2025</a:t>
            </a:fld>
            <a:endParaRPr lang="fr-CH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2149D63E-AD79-4CD5-922B-6F17ADECC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B44206F6-4A6C-4FE8-BA4D-D87D70D3F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D2586-C2E9-4575-9A5E-16F6CB9F653B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80461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B154CD3A-9290-457E-87F8-2AA13DB36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5F8E3-C688-4CAC-8ACB-BED23E823A95}" type="datetimeFigureOut">
              <a:rPr lang="fr-CH"/>
              <a:pPr>
                <a:defRPr/>
              </a:pPr>
              <a:t>22.02.2025</a:t>
            </a:fld>
            <a:endParaRPr lang="fr-CH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B2A51441-9B19-49B4-8ABE-0F0F6BCDF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9431F423-9A51-4259-AEAE-4BFF999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668B7F-63E6-48F8-BD30-045C508AB4E1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65415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FC928201-7118-4905-80D9-12CCD1925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5674C-31F6-43C9-8C67-D14AF50C01C1}" type="datetimeFigureOut">
              <a:rPr lang="fr-CH"/>
              <a:pPr>
                <a:defRPr/>
              </a:pPr>
              <a:t>22.02.2025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0A95ACC8-9AA6-4660-8E15-03197494E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4E730751-4514-49F4-A961-F2EF3AE6B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D94FA-C05E-4138-824E-A5FE0741EBFC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69143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17DFB368-BA8D-428E-92EE-BD1CC1057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23387-39FB-4AE1-BCFF-BAD56B188772}" type="datetimeFigureOut">
              <a:rPr lang="fr-CH"/>
              <a:pPr>
                <a:defRPr/>
              </a:pPr>
              <a:t>22.02.2025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5035CE2D-A143-46A8-9F7C-DE5DF3468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2B96338-B86E-4B6D-A157-CA04DEFA0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53C4A-5FC3-4813-8301-461C77F2C02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788793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944F73E-DF63-45CB-B239-4B24D0CE0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22D7B-97A6-47AF-B1DD-CD6114970D99}" type="datetimeFigureOut">
              <a:rPr lang="fr-CH"/>
              <a:pPr>
                <a:defRPr/>
              </a:pPr>
              <a:t>22.02.2025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FFBE7A-3741-41ED-A940-212C1B280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4D9CB1-B1AD-46F4-933E-08576A2A8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5CDD1-D0F8-46AA-AAF1-B465316A963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078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74B4F3-105D-4B25-80B9-2A060DE8E5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0E22D-8F1D-4AD3-8EE5-EBA3E10B0171}" type="datetimeFigureOut">
              <a:rPr lang="fr-CH"/>
              <a:pPr>
                <a:defRPr/>
              </a:pPr>
              <a:t>22.02.2025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25C214-C2BD-4728-A416-ED312409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BD2AB3-AFB1-4C60-88AB-5CF7708AD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D2A57A-5F45-495E-8427-24028A10E72E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8326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737286BA-C887-4F95-8898-231EE0E7F2F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8DFAEA12-3F83-431F-B7D9-18407A9C794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51DFAE-972F-4312-9935-CE997389C9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820ED2-ECF0-474C-81D5-81549B29E171}" type="datetimeFigureOut">
              <a:rPr lang="fr-CH"/>
              <a:pPr>
                <a:defRPr/>
              </a:pPr>
              <a:t>22.02.2025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8AFB17-E291-4A72-B341-521ACE2DCA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DED2F1-6077-45CB-8D0A-F1F821E866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7A84D959-82A3-4AD5-B7C7-579462EF8564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hyperlink" Target="http://ppsmania.f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2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>
            <a:extLst>
              <a:ext uri="{FF2B5EF4-FFF2-40B4-BE49-F238E27FC236}">
                <a16:creationId xmlns:a16="http://schemas.microsoft.com/office/drawing/2014/main" id="{8A3911DA-2535-4D24-AFAB-6C4F86FCE9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6167" y="2241551"/>
            <a:ext cx="3259667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Défilement.emf">
            <a:extLst>
              <a:ext uri="{FF2B5EF4-FFF2-40B4-BE49-F238E27FC236}">
                <a16:creationId xmlns:a16="http://schemas.microsoft.com/office/drawing/2014/main" id="{68C1BD15-1DF5-4A17-BDEA-433DFFB0F0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"/>
            <a:ext cx="2184400" cy="808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Automatique.emf">
            <a:extLst>
              <a:ext uri="{FF2B5EF4-FFF2-40B4-BE49-F238E27FC236}">
                <a16:creationId xmlns:a16="http://schemas.microsoft.com/office/drawing/2014/main" id="{A208FBF1-C2C8-48CD-B1F0-08EE1B7328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234" y="6000751"/>
            <a:ext cx="2531533" cy="649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>
        <p:sndAc>
          <p:stSnd>
            <p:snd r:embed="rId2" name="TERRE DES ANGES  - Michel Pépé.wav"/>
          </p:stSnd>
        </p:sndAc>
      </p:transition>
    </mc:Choice>
    <mc:Fallback xmlns="">
      <p:transition advClick="0" advTm="3000">
        <p:sndAc>
          <p:stSnd>
            <p:snd r:embed="rId6" name="TERRE DES ANGES  - Michel Pép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64562" y="1393020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524000" y="3160715"/>
            <a:ext cx="91440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CH" altLang="fr-FR" sz="6000">
                <a:solidFill>
                  <a:srgbClr val="FF0000"/>
                </a:solidFill>
                <a:latin typeface="Comic Sans MS" panose="030F0702030302020204" pitchFamily="66" charset="0"/>
              </a:rPr>
              <a:t>Présente</a:t>
            </a: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1524000" y="4554538"/>
            <a:ext cx="9144000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Aujourd’hui : </a:t>
            </a:r>
            <a:fld id="{47055AE2-D39A-4C96-8D98-CEF37803C6BE}" type="datetime4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22 février 2025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 </a:t>
            </a:r>
          </a:p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Il est exactement : </a:t>
            </a:r>
            <a:fld id="{C1490D8C-DE77-40D4-B121-CA470B40A094}" type="datetime11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10:33:39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h.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nature, roche&#10;&#10;Description générée automatiquement">
            <a:extLst>
              <a:ext uri="{FF2B5EF4-FFF2-40B4-BE49-F238E27FC236}">
                <a16:creationId xmlns:a16="http://schemas.microsoft.com/office/drawing/2014/main" id="{E9FC6E92-C7B9-4651-9861-F08E59FE8C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2" y="-1545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moniteur, homme, debout, écran&#10;&#10;Description générée automatiquement">
            <a:extLst>
              <a:ext uri="{FF2B5EF4-FFF2-40B4-BE49-F238E27FC236}">
                <a16:creationId xmlns:a16="http://schemas.microsoft.com/office/drawing/2014/main" id="{AEC8CFFD-7E9B-4EAA-81D2-3DD5A1C8CA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7294" y="0"/>
            <a:ext cx="12529392" cy="7029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94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eau, rivière&#10;&#10;Description générée automatiquement">
            <a:extLst>
              <a:ext uri="{FF2B5EF4-FFF2-40B4-BE49-F238E27FC236}">
                <a16:creationId xmlns:a16="http://schemas.microsoft.com/office/drawing/2014/main" id="{598A8E04-95F6-4500-8947-F9D64AB36F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moniteur, homme, debout, écran&#10;&#10;Description générée automatiquement">
            <a:extLst>
              <a:ext uri="{FF2B5EF4-FFF2-40B4-BE49-F238E27FC236}">
                <a16:creationId xmlns:a16="http://schemas.microsoft.com/office/drawing/2014/main" id="{91BF5FE5-D3EA-4813-B2DF-07BEA703FC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3732" y="-99392"/>
            <a:ext cx="12673408" cy="695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16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nature, herbe, montagne&#10;&#10;Description générée automatiquement">
            <a:extLst>
              <a:ext uri="{FF2B5EF4-FFF2-40B4-BE49-F238E27FC236}">
                <a16:creationId xmlns:a16="http://schemas.microsoft.com/office/drawing/2014/main" id="{2332A3BC-F243-4704-8EE4-14FDE1AE34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moniteur, homme, debout, écran&#10;&#10;Description générée automatiquement">
            <a:extLst>
              <a:ext uri="{FF2B5EF4-FFF2-40B4-BE49-F238E27FC236}">
                <a16:creationId xmlns:a16="http://schemas.microsoft.com/office/drawing/2014/main" id="{0669DE07-2989-4DB4-9E3C-46230BC2B4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-171400"/>
            <a:ext cx="12385376" cy="712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25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lac, rivière&#10;&#10;Description générée automatiquement">
            <a:extLst>
              <a:ext uri="{FF2B5EF4-FFF2-40B4-BE49-F238E27FC236}">
                <a16:creationId xmlns:a16="http://schemas.microsoft.com/office/drawing/2014/main" id="{CBB7BA13-5BEF-4E40-A961-619E1CD518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moniteur, homme, debout, écran&#10;&#10;Description générée automatiquement">
            <a:extLst>
              <a:ext uri="{FF2B5EF4-FFF2-40B4-BE49-F238E27FC236}">
                <a16:creationId xmlns:a16="http://schemas.microsoft.com/office/drawing/2014/main" id="{80917CCA-1026-4784-BF5F-69F7499005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4016" y="-121704"/>
            <a:ext cx="12480032" cy="7101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481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crépuscule, plage&#10;&#10;Description générée automatiquement">
            <a:extLst>
              <a:ext uri="{FF2B5EF4-FFF2-40B4-BE49-F238E27FC236}">
                <a16:creationId xmlns:a16="http://schemas.microsoft.com/office/drawing/2014/main" id="{C8BCBC18-69D0-4CC8-BB51-0CE6269C68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moniteur, homme, debout, écran&#10;&#10;Description générée automatiquement">
            <a:extLst>
              <a:ext uri="{FF2B5EF4-FFF2-40B4-BE49-F238E27FC236}">
                <a16:creationId xmlns:a16="http://schemas.microsoft.com/office/drawing/2014/main" id="{BE88F921-1A6F-46B3-A8F8-2C760A039D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-121704"/>
            <a:ext cx="12385376" cy="7101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80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ature, montagne, roche&#10;&#10;Description générée automatiquement">
            <a:extLst>
              <a:ext uri="{FF2B5EF4-FFF2-40B4-BE49-F238E27FC236}">
                <a16:creationId xmlns:a16="http://schemas.microsoft.com/office/drawing/2014/main" id="{B52A2B28-6C48-44B1-A223-C88942D743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moniteur, homme, debout, écran&#10;&#10;Description générée automatiquement">
            <a:extLst>
              <a:ext uri="{FF2B5EF4-FFF2-40B4-BE49-F238E27FC236}">
                <a16:creationId xmlns:a16="http://schemas.microsoft.com/office/drawing/2014/main" id="{2A534609-76B0-4A21-9841-798FFDD68F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215" y="-9236"/>
            <a:ext cx="12385376" cy="6966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19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ature, montagne, eau&#10;&#10;Description générée automatiquement">
            <a:extLst>
              <a:ext uri="{FF2B5EF4-FFF2-40B4-BE49-F238E27FC236}">
                <a16:creationId xmlns:a16="http://schemas.microsoft.com/office/drawing/2014/main" id="{94058BA3-50BF-45E5-A7C6-43DD368955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moniteur, homme, debout, écran&#10;&#10;Description générée automatiquement">
            <a:extLst>
              <a:ext uri="{FF2B5EF4-FFF2-40B4-BE49-F238E27FC236}">
                <a16:creationId xmlns:a16="http://schemas.microsoft.com/office/drawing/2014/main" id="{CB7F9623-6846-4AB5-B18E-2C49F4932C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398" y="-99392"/>
            <a:ext cx="12413085" cy="7074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76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nature, extérieur, bleu&#10;&#10;Description générée automatiquement">
            <a:extLst>
              <a:ext uri="{FF2B5EF4-FFF2-40B4-BE49-F238E27FC236}">
                <a16:creationId xmlns:a16="http://schemas.microsoft.com/office/drawing/2014/main" id="{E821B7B2-5C39-460E-A224-7BF58EB530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moniteur, homme, debout, écran&#10;&#10;Description générée automatiquement">
            <a:extLst>
              <a:ext uri="{FF2B5EF4-FFF2-40B4-BE49-F238E27FC236}">
                <a16:creationId xmlns:a16="http://schemas.microsoft.com/office/drawing/2014/main" id="{9216DA5F-478D-4E2B-BBF0-5DA06FD43F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-99392"/>
            <a:ext cx="12385376" cy="6983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39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herbe, eau, extérieur&#10;&#10;Description générée automatiquement">
            <a:extLst>
              <a:ext uri="{FF2B5EF4-FFF2-40B4-BE49-F238E27FC236}">
                <a16:creationId xmlns:a16="http://schemas.microsoft.com/office/drawing/2014/main" id="{98C421D8-01D2-4481-9788-9D54B20612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moniteur, homme, debout, écran&#10;&#10;Description générée automatiquement">
            <a:extLst>
              <a:ext uri="{FF2B5EF4-FFF2-40B4-BE49-F238E27FC236}">
                <a16:creationId xmlns:a16="http://schemas.microsoft.com/office/drawing/2014/main" id="{CDCEE640-BE88-45A2-9CF1-E63E2F41E3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0"/>
            <a:ext cx="12385376" cy="695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189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nature, océan&#10;&#10;Description générée automatiquement">
            <a:extLst>
              <a:ext uri="{FF2B5EF4-FFF2-40B4-BE49-F238E27FC236}">
                <a16:creationId xmlns:a16="http://schemas.microsoft.com/office/drawing/2014/main" id="{AD5D00FE-4300-48C6-B64C-8353B6044E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moniteur, homme, debout, écran&#10;&#10;Description générée automatiquement">
            <a:extLst>
              <a:ext uri="{FF2B5EF4-FFF2-40B4-BE49-F238E27FC236}">
                <a16:creationId xmlns:a16="http://schemas.microsoft.com/office/drawing/2014/main" id="{EF9D94DF-1CB7-4F23-A846-2ADB9AB57E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-99392"/>
            <a:ext cx="12385376" cy="705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26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nature, rivière, étang&#10;&#10;Description générée automatiquement">
            <a:extLst>
              <a:ext uri="{FF2B5EF4-FFF2-40B4-BE49-F238E27FC236}">
                <a16:creationId xmlns:a16="http://schemas.microsoft.com/office/drawing/2014/main" id="{3E40C4D5-503D-4497-BD31-B7A8F149DE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moniteur, homme, debout, écran&#10;&#10;Description générée automatiquement">
            <a:extLst>
              <a:ext uri="{FF2B5EF4-FFF2-40B4-BE49-F238E27FC236}">
                <a16:creationId xmlns:a16="http://schemas.microsoft.com/office/drawing/2014/main" id="{945D5072-B8D7-45FD-AD0B-45FF51A512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4700" y="-102732"/>
            <a:ext cx="12601400" cy="695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23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broutant, vert&#10;&#10;Description générée automatiquement">
            <a:extLst>
              <a:ext uri="{FF2B5EF4-FFF2-40B4-BE49-F238E27FC236}">
                <a16:creationId xmlns:a16="http://schemas.microsoft.com/office/drawing/2014/main" id="{E26EE5BF-6668-477E-B164-6E0AB388AA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moniteur, homme, debout, écran&#10;&#10;Description générée automatiquement">
            <a:extLst>
              <a:ext uri="{FF2B5EF4-FFF2-40B4-BE49-F238E27FC236}">
                <a16:creationId xmlns:a16="http://schemas.microsoft.com/office/drawing/2014/main" id="{E79A4C7D-4C6A-4282-A69B-B63C036E93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344" y="-99392"/>
            <a:ext cx="12288688" cy="705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46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extérieur, eau, herbe&#10;&#10;Description générée automatiquement">
            <a:extLst>
              <a:ext uri="{FF2B5EF4-FFF2-40B4-BE49-F238E27FC236}">
                <a16:creationId xmlns:a16="http://schemas.microsoft.com/office/drawing/2014/main" id="{A322A957-B106-4462-96B3-4D845722D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moniteur, homme, debout, écran&#10;&#10;Description générée automatiquement">
            <a:extLst>
              <a:ext uri="{FF2B5EF4-FFF2-40B4-BE49-F238E27FC236}">
                <a16:creationId xmlns:a16="http://schemas.microsoft.com/office/drawing/2014/main" id="{2C83DC94-3A0D-474E-A4AE-E39C019C4E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6024" y="-99392"/>
            <a:ext cx="12624048" cy="705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20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étang, eau, montagne&#10;&#10;Description générée automatiquement">
            <a:extLst>
              <a:ext uri="{FF2B5EF4-FFF2-40B4-BE49-F238E27FC236}">
                <a16:creationId xmlns:a16="http://schemas.microsoft.com/office/drawing/2014/main" id="{CE0E5D99-3C0E-433B-8642-8CEDDEC716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moniteur, homme, debout, écran&#10;&#10;Description générée automatiquement">
            <a:extLst>
              <a:ext uri="{FF2B5EF4-FFF2-40B4-BE49-F238E27FC236}">
                <a16:creationId xmlns:a16="http://schemas.microsoft.com/office/drawing/2014/main" id="{606CC1EC-3BC0-495A-B308-FFA75ABF2F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-99392"/>
            <a:ext cx="12385376" cy="7146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06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lac, montagne&#10;&#10;Description générée automatiquement">
            <a:extLst>
              <a:ext uri="{FF2B5EF4-FFF2-40B4-BE49-F238E27FC236}">
                <a16:creationId xmlns:a16="http://schemas.microsoft.com/office/drawing/2014/main" id="{1AE618C9-7669-4DA1-97D0-3325A5EC89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moniteur, homme, debout, écran&#10;&#10;Description générée automatiquement">
            <a:extLst>
              <a:ext uri="{FF2B5EF4-FFF2-40B4-BE49-F238E27FC236}">
                <a16:creationId xmlns:a16="http://schemas.microsoft.com/office/drawing/2014/main" id="{2B0D7B76-5F0B-4B99-BA43-0C541B4A99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222" y="-171400"/>
            <a:ext cx="12385376" cy="7056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39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nature, eau&#10;&#10;Description générée automatiquement">
            <a:extLst>
              <a:ext uri="{FF2B5EF4-FFF2-40B4-BE49-F238E27FC236}">
                <a16:creationId xmlns:a16="http://schemas.microsoft.com/office/drawing/2014/main" id="{6FB8C8F8-7F33-4C83-BA6B-E827A794D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moniteur, homme, debout, écran&#10;&#10;Description générée automatiquement">
            <a:extLst>
              <a:ext uri="{FF2B5EF4-FFF2-40B4-BE49-F238E27FC236}">
                <a16:creationId xmlns:a16="http://schemas.microsoft.com/office/drawing/2014/main" id="{787BC423-7083-4C25-B96A-84AC105779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119" y="-171400"/>
            <a:ext cx="12385376" cy="7173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87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nature, montagne, herbe&#10;&#10;Description générée automatiquement">
            <a:extLst>
              <a:ext uri="{FF2B5EF4-FFF2-40B4-BE49-F238E27FC236}">
                <a16:creationId xmlns:a16="http://schemas.microsoft.com/office/drawing/2014/main" id="{1BBA2B19-7FF8-4B5E-867B-C1AD104932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moniteur, homme, debout, écran&#10;&#10;Description générée automatiquement">
            <a:extLst>
              <a:ext uri="{FF2B5EF4-FFF2-40B4-BE49-F238E27FC236}">
                <a16:creationId xmlns:a16="http://schemas.microsoft.com/office/drawing/2014/main" id="{08DBA6E8-9E35-4A2B-97FE-D7ABE9CB03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-99392"/>
            <a:ext cx="12408024" cy="712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67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nature, montagne&#10;&#10;Description générée automatiquement">
            <a:extLst>
              <a:ext uri="{FF2B5EF4-FFF2-40B4-BE49-F238E27FC236}">
                <a16:creationId xmlns:a16="http://schemas.microsoft.com/office/drawing/2014/main" id="{DB14277C-3900-4AD0-8089-232250C42A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moniteur, homme, debout, écran&#10;&#10;Description générée automatiquement">
            <a:extLst>
              <a:ext uri="{FF2B5EF4-FFF2-40B4-BE49-F238E27FC236}">
                <a16:creationId xmlns:a16="http://schemas.microsoft.com/office/drawing/2014/main" id="{D8857CF5-6B5F-4912-BDDB-4DE2796375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220" y="-99392"/>
            <a:ext cx="12385376" cy="705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919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mouton, champ&#10;&#10;Description générée automatiquement">
            <a:extLst>
              <a:ext uri="{FF2B5EF4-FFF2-40B4-BE49-F238E27FC236}">
                <a16:creationId xmlns:a16="http://schemas.microsoft.com/office/drawing/2014/main" id="{ADCB0990-0EE5-46D5-A74C-1034B3B5E9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moniteur, homme, debout, écran&#10;&#10;Description générée automatiquement">
            <a:extLst>
              <a:ext uri="{FF2B5EF4-FFF2-40B4-BE49-F238E27FC236}">
                <a16:creationId xmlns:a16="http://schemas.microsoft.com/office/drawing/2014/main" id="{35049C43-8D77-4752-A50A-472F724486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979" y="-99392"/>
            <a:ext cx="12385376" cy="705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588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eau, vallée&#10;&#10;Description générée automatiquement">
            <a:extLst>
              <a:ext uri="{FF2B5EF4-FFF2-40B4-BE49-F238E27FC236}">
                <a16:creationId xmlns:a16="http://schemas.microsoft.com/office/drawing/2014/main" id="{CF0372BB-8D17-4A3B-BBA5-EA361B3EF6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 descr="Une image contenant moniteur, homme, debout, écran&#10;&#10;Description générée automatiquement">
            <a:extLst>
              <a:ext uri="{FF2B5EF4-FFF2-40B4-BE49-F238E27FC236}">
                <a16:creationId xmlns:a16="http://schemas.microsoft.com/office/drawing/2014/main" id="{93209A6D-CD95-4EC0-9DC8-D76DCA68D0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-171400"/>
            <a:ext cx="12385376" cy="72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48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ac pluie">
            <a:hlinkClick r:id="" action="ppaction://media"/>
            <a:extLst>
              <a:ext uri="{FF2B5EF4-FFF2-40B4-BE49-F238E27FC236}">
                <a16:creationId xmlns:a16="http://schemas.microsoft.com/office/drawing/2014/main" id="{9213C574-3270-4FC7-B9C8-31402399A0D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68696" y="-99392"/>
            <a:ext cx="12984088" cy="7747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36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dir="u" isContent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3285" y="3075517"/>
            <a:ext cx="53254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64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7" descr="ScreenShot102">
            <a:extLst>
              <a:ext uri="{FF2B5EF4-FFF2-40B4-BE49-F238E27FC236}">
                <a16:creationId xmlns:a16="http://schemas.microsoft.com/office/drawing/2014/main" id="{1193F6CF-CC88-45E6-8707-E4C31C0C7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3926" y="-520430"/>
            <a:ext cx="13212614" cy="7378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9" descr="ligneetoile">
            <a:extLst>
              <a:ext uri="{FF2B5EF4-FFF2-40B4-BE49-F238E27FC236}">
                <a16:creationId xmlns:a16="http://schemas.microsoft.com/office/drawing/2014/main" id="{4EC66CED-F869-4F37-A141-CD0EF0F12A8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5" y="5157788"/>
            <a:ext cx="4902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14">
            <a:extLst>
              <a:ext uri="{FF2B5EF4-FFF2-40B4-BE49-F238E27FC236}">
                <a16:creationId xmlns:a16="http://schemas.microsoft.com/office/drawing/2014/main" id="{A2297E98-1E87-4AEE-879D-B7F7F5E01479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15831" y="-4491831"/>
            <a:ext cx="16033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sp>
        <p:nvSpPr>
          <p:cNvPr id="3078" name="Rectangle 16">
            <a:extLst>
              <a:ext uri="{FF2B5EF4-FFF2-40B4-BE49-F238E27FC236}">
                <a16:creationId xmlns:a16="http://schemas.microsoft.com/office/drawing/2014/main" id="{B1EB0051-8144-404B-98E2-E753BB3FE6FA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38057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pic>
        <p:nvPicPr>
          <p:cNvPr id="3079" name="Image 9" descr="BanHautpageindex.jpg">
            <a:hlinkClick r:id="rId5"/>
            <a:extLst>
              <a:ext uri="{FF2B5EF4-FFF2-40B4-BE49-F238E27FC236}">
                <a16:creationId xmlns:a16="http://schemas.microsoft.com/office/drawing/2014/main" id="{38C79CB9-C2F8-4940-AC4C-C48BDDD1B27F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564" y="3959226"/>
            <a:ext cx="50323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CDF06102-9BF3-40D8-AD80-5A8F30182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4900" y="4506914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ADB3AC78-72E3-4D98-AB01-765CAC565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116639"/>
            <a:ext cx="9144000" cy="441865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E8546B98-E75E-4E16-BD65-68B7C5C392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82563"/>
            <a:ext cx="91440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A2155340-FFBC-424A-AE48-04F985AA26FC}"/>
              </a:ext>
            </a:extLst>
          </p:cNvPr>
          <p:cNvSpPr txBox="1"/>
          <p:nvPr/>
        </p:nvSpPr>
        <p:spPr>
          <a:xfrm>
            <a:off x="4833939" y="728664"/>
            <a:ext cx="26638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H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himène Badi I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Lacs 16.9</Template>
  <TotalTime>18</TotalTime>
  <Words>43</Words>
  <Application>Microsoft Office PowerPoint</Application>
  <PresentationFormat>Grand écran</PresentationFormat>
  <Paragraphs>11</Paragraphs>
  <Slides>25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2" baseType="lpstr">
      <vt:lpstr>Arial</vt:lpstr>
      <vt:lpstr>Arial Rounded MT Bold</vt:lpstr>
      <vt:lpstr>Calibri</vt:lpstr>
      <vt:lpstr>Comic Sans MS</vt:lpstr>
      <vt:lpstr>Freestyle Script</vt:lpstr>
      <vt:lpstr>Monotype Corsiva</vt:lpstr>
      <vt:lpstr>Chimène Badi II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Roger Constant</dc:creator>
  <cp:keywords>RM</cp:keywords>
  <cp:lastModifiedBy>Roger</cp:lastModifiedBy>
  <cp:revision>4</cp:revision>
  <dcterms:created xsi:type="dcterms:W3CDTF">2020-11-04T08:51:49Z</dcterms:created>
  <dcterms:modified xsi:type="dcterms:W3CDTF">2025-02-22T09:34:51Z</dcterms:modified>
  <cp:contentStatus/>
</cp:coreProperties>
</file>