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81" r:id="rId2"/>
    <p:sldId id="282" r:id="rId3"/>
    <p:sldId id="332" r:id="rId4"/>
    <p:sldId id="333" r:id="rId5"/>
    <p:sldId id="334" r:id="rId6"/>
    <p:sldId id="335" r:id="rId7"/>
    <p:sldId id="337" r:id="rId8"/>
    <p:sldId id="338" r:id="rId9"/>
    <p:sldId id="353" r:id="rId10"/>
    <p:sldId id="352" r:id="rId11"/>
    <p:sldId id="339" r:id="rId12"/>
    <p:sldId id="341" r:id="rId13"/>
    <p:sldId id="343" r:id="rId14"/>
    <p:sldId id="344" r:id="rId15"/>
    <p:sldId id="346" r:id="rId16"/>
    <p:sldId id="280" r:id="rId17"/>
    <p:sldId id="358" r:id="rId18"/>
    <p:sldId id="357" r:id="rId19"/>
    <p:sldId id="331" r:id="rId20"/>
    <p:sldId id="329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1" autoAdjust="0"/>
    <p:restoredTop sz="94660"/>
  </p:normalViewPr>
  <p:slideViewPr>
    <p:cSldViewPr snapToGrid="0">
      <p:cViewPr varScale="1">
        <p:scale>
          <a:sx n="54" d="100"/>
          <a:sy n="54" d="100"/>
        </p:scale>
        <p:origin x="267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97A7D4-56CE-4344-A3D4-FCE3181A7412}" type="datetimeFigureOut">
              <a:rPr lang="fr-CH" smtClean="0"/>
              <a:t>18.02.2025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C9A818-327D-406B-8AE3-967C525B2B13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5589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7325791-D5BA-42F3-88E0-D0AF20FB94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923E318-745A-4CEB-800D-FCC782BF397E}" type="slidenum">
              <a:rPr lang="fr-FR" altLang="fr-F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20</a:t>
            </a:fld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591EA4E8-7279-42F2-8914-624AE942E4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735FEBD4-EF2C-4606-8DE7-7A9883F2365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E5677847-D203-46C9-A19F-D1A3F880A8E3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A95BA4D-3F8E-4545-A766-20C39D24E729}" type="slidenum">
              <a:rPr lang="fr-FR" altLang="fr-FR"/>
              <a:pPr algn="r" eaLnBrk="1" hangingPunct="1">
                <a:spcBef>
                  <a:spcPct val="0"/>
                </a:spcBef>
              </a:pPr>
              <a:t>20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1AA7B0-C6B0-1E16-3563-BAFE809E45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BB3B16C-3464-14E5-86ED-EA45A679B4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C860C1-2593-CF71-C959-E4A64208E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D1519-F2F3-48EF-A1A5-982C5C323CD3}" type="datetimeFigureOut">
              <a:rPr lang="fr-CH" smtClean="0"/>
              <a:t>18.02.2025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69F0B1-5FCD-C769-E33F-32483E596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A1F54B-5122-35D7-A07B-9D3C5DACC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729F9-3019-4AED-A93F-66203839BDC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77932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4C8B47-EBAE-DAAE-702E-0CC850B25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BD9426B-FFD8-BBE8-9538-573540D4A3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219AE7-46A9-ABE0-1B50-C91B58848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D1519-F2F3-48EF-A1A5-982C5C323CD3}" type="datetimeFigureOut">
              <a:rPr lang="fr-CH" smtClean="0"/>
              <a:t>18.02.2025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CB1F9F6-C103-6CE9-2D90-CC52D2F010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090252-D465-FDD5-A403-87F41B95E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729F9-3019-4AED-A93F-66203839BDC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23936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E7BC8B-DE83-5180-7609-05A4807C1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1355D96-F206-BF24-ABB6-270621BC8D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A679DA-C9D6-61AA-F4E9-182AA7874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D1519-F2F3-48EF-A1A5-982C5C323CD3}" type="datetimeFigureOut">
              <a:rPr lang="fr-CH" smtClean="0"/>
              <a:t>18.02.2025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412EDE-71ED-27E3-8AD5-4C4DA2FD0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5A8CF-20AC-CC94-DD28-6496E3DDF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729F9-3019-4AED-A93F-66203839BDC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615622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101EB8-55F0-64DA-FC38-45BA8E7C6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BBBCEE5-C7D1-C60E-0CB9-B49BA4CCBB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76C0B4E-215F-0126-1609-51A234B0FC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238B895-A862-4E1E-42A9-40E45CF7B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D1519-F2F3-48EF-A1A5-982C5C323CD3}" type="datetimeFigureOut">
              <a:rPr lang="fr-CH" smtClean="0"/>
              <a:t>18.02.2025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ED7FDE-F3E0-7501-7E51-06C25DC03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3CA642-FAEC-DF26-2374-F70780675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729F9-3019-4AED-A93F-66203839BDC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20313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433445-B5A6-55C9-E9B8-4470B4E18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2AE1785-D621-A4B7-531B-7E8D2034C9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4DF4661-A930-139B-732C-7C1358B20B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D4EEB1D-C392-585A-D185-D57C71C167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4AA3098-C2C7-2FBE-766E-93C1BA106E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780545-355C-1C0C-0125-A60CB810F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D1519-F2F3-48EF-A1A5-982C5C323CD3}" type="datetimeFigureOut">
              <a:rPr lang="fr-CH" smtClean="0"/>
              <a:t>18.02.2025</a:t>
            </a:fld>
            <a:endParaRPr lang="fr-CH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86B357C-558D-EF16-CE72-5E6E0F0D0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4B5211F-8455-3D52-3B4F-98AC840FA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729F9-3019-4AED-A93F-66203839BDC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196949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EE5F4A-C694-6923-B40F-63AE49103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7FED1AD-DABD-453A-F6E7-AB9480A04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D1519-F2F3-48EF-A1A5-982C5C323CD3}" type="datetimeFigureOut">
              <a:rPr lang="fr-CH" smtClean="0"/>
              <a:t>18.02.2025</a:t>
            </a:fld>
            <a:endParaRPr lang="fr-CH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6B4788C-BAB5-3FD1-0462-4D708F351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AAB3236-C995-B358-9A83-C911731F8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729F9-3019-4AED-A93F-66203839BDC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22401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BE96470-4F81-45D8-2811-734EF833F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D1519-F2F3-48EF-A1A5-982C5C323CD3}" type="datetimeFigureOut">
              <a:rPr lang="fr-CH" smtClean="0"/>
              <a:t>18.02.2025</a:t>
            </a:fld>
            <a:endParaRPr lang="fr-CH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E05BB4B-54DD-DAB8-44E3-02A4E1101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40346C6-74F2-531A-5EF8-5B82E264A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729F9-3019-4AED-A93F-66203839BDC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490142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11FAFF-8475-0E8E-6F42-844F97EF5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6E09D31-D4DF-57C5-D630-D5E0AAE71E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60E4379-E23E-1163-1694-5BEDE79B95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7F3812C-03D6-8665-B711-337B7F5D5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D1519-F2F3-48EF-A1A5-982C5C323CD3}" type="datetimeFigureOut">
              <a:rPr lang="fr-CH" smtClean="0"/>
              <a:t>18.02.2025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56F9053-186A-34BC-858E-691F631C6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7E6DD74-CA93-01AE-3543-91584BC52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729F9-3019-4AED-A93F-66203839BDC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85099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E2E15C-0927-3B7C-7837-B3BE5101D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6FC61D8-13BC-6A69-35A1-9B83ADA109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fr-CH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89517D8-F8E8-9A36-6813-ACD55F61E4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BA13910-035C-BEB9-4AE0-E1CBCDB71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D1519-F2F3-48EF-A1A5-982C5C323CD3}" type="datetimeFigureOut">
              <a:rPr lang="fr-CH" smtClean="0"/>
              <a:t>18.02.2025</a:t>
            </a:fld>
            <a:endParaRPr lang="fr-CH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83C1C69-B7B6-BB65-51C5-A823252AE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43305B-81CD-36D3-33F1-176AE5176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729F9-3019-4AED-A93F-66203839BDC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79906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910D36-21FE-12D1-4F34-D3A49D9FB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59E284-513B-962A-918D-6E5FEEA81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5E23792-2A2D-A428-978E-A5B2433D6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D1519-F2F3-48EF-A1A5-982C5C323CD3}" type="datetimeFigureOut">
              <a:rPr lang="fr-CH" smtClean="0"/>
              <a:t>18.02.2025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25D78D-07C4-5CA1-45E5-0FB8BBC9A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A56655-8373-5443-8EB0-C49853C73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729F9-3019-4AED-A93F-66203839BDC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43317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55858C7-8FBC-AF90-E38E-1884FFEF24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915EE45-1B4F-4F23-81D4-7CEB313BB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3A19E7-0EE4-0A6B-1EF1-CB05680D8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D1519-F2F3-48EF-A1A5-982C5C323CD3}" type="datetimeFigureOut">
              <a:rPr lang="fr-CH" smtClean="0"/>
              <a:t>18.02.2025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C04798D-D9AE-F3AB-A392-D7B6C51AD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6072BC-8691-2D1A-4A2D-42CDA4C64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9729F9-3019-4AED-A93F-66203839BDC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136301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484CE64-C9A6-F363-6395-73F63B461B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18AC332-A7B8-0A8D-2606-552CFD4463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3D8D95-199E-D415-00F6-565A20DA6C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D1519-F2F3-48EF-A1A5-982C5C323CD3}" type="datetimeFigureOut">
              <a:rPr lang="fr-CH" smtClean="0"/>
              <a:t>18.02.2025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11283B-05D6-A9FE-EBE4-0954513EE9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E53CF1-C759-AA58-D910-6A3D50770B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9729F9-3019-4AED-A93F-66203839BDC7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651347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2.wav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audio" Target="../media/audio1.wav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psmania.net/" TargetMode="External"/><Relationship Id="rId5" Type="http://schemas.openxmlformats.org/officeDocument/2006/relationships/image" Target="../media/image22.gif"/><Relationship Id="rId4" Type="http://schemas.openxmlformats.org/officeDocument/2006/relationships/image" Target="../media/image21.jpeg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167" y="2241551"/>
            <a:ext cx="3259667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"/>
            <a:ext cx="2184400" cy="808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234" y="6000751"/>
            <a:ext cx="2531533" cy="64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>
        <p:sndAc>
          <p:stSnd>
            <p:snd r:embed="rId2" name="Valse.wav"/>
          </p:stSnd>
        </p:sndAc>
      </p:transition>
    </mc:Choice>
    <mc:Fallback xmlns="">
      <p:transition advClick="0" advTm="3000">
        <p:sndAc>
          <p:stSnd>
            <p:snd r:embed="rId6" name="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83523" y="714358"/>
            <a:ext cx="8024954" cy="29238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4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Freestyle Script" pitchFamily="66" charset="0"/>
                <a:ea typeface="+mn-ea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3071285"/>
            <a:ext cx="121920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H" altLang="fr-FR" sz="80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Présente</a:t>
            </a: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0" y="4929718"/>
            <a:ext cx="12192000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altLang="fr-FR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Aujourd’hui : </a:t>
            </a:r>
            <a:fld id="{47055AE2-D39A-4C96-8D98-CEF37803C6BE}" type="datetime4">
              <a:rPr kumimoji="0" lang="fr-CA" altLang="fr-FR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 février 2025</a:t>
            </a:fld>
            <a:r>
              <a:rPr kumimoji="0" lang="fr-CA" altLang="fr-FR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altLang="fr-FR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Il est exactement : </a:t>
            </a:r>
            <a:fld id="{C1490D8C-DE77-40D4-B121-CA470B40A094}" type="datetime11">
              <a:rPr kumimoji="0" lang="fr-CA" altLang="fr-FR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10:54:43</a:t>
            </a:fld>
            <a:r>
              <a:rPr kumimoji="0" lang="fr-CA" altLang="fr-FR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t> h.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&#10;&#10;Description générée automatiquement">
            <a:extLst>
              <a:ext uri="{FF2B5EF4-FFF2-40B4-BE49-F238E27FC236}">
                <a16:creationId xmlns:a16="http://schemas.microsoft.com/office/drawing/2014/main" id="{D03F9893-720A-4CA2-B2F4-E966F8CBF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94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/>
    </mc:Choice>
    <mc:Fallback xmlns="">
      <p:transition advClick="0"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arbre, nature&#10;&#10;Description générée automatiquement">
            <a:extLst>
              <a:ext uri="{FF2B5EF4-FFF2-40B4-BE49-F238E27FC236}">
                <a16:creationId xmlns:a16="http://schemas.microsoft.com/office/drawing/2014/main" id="{FFC47C99-E5F9-48DA-AFDA-FDB1C60C0C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16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anc, arbre, parc&#10;&#10;Description générée automatiquement">
            <a:extLst>
              <a:ext uri="{FF2B5EF4-FFF2-40B4-BE49-F238E27FC236}">
                <a16:creationId xmlns:a16="http://schemas.microsoft.com/office/drawing/2014/main" id="{9EEC5004-798B-48A0-B4DF-884A44152B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48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neige, forêt&#10;&#10;Description générée automatiquement">
            <a:extLst>
              <a:ext uri="{FF2B5EF4-FFF2-40B4-BE49-F238E27FC236}">
                <a16:creationId xmlns:a16="http://schemas.microsoft.com/office/drawing/2014/main" id="{2E6BE9CF-2203-4CD4-823E-D36D2CB401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0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000">
        <p14:prism dir="r" isContent="1"/>
      </p:transition>
    </mc:Choice>
    <mc:Fallback xmlns="">
      <p:transition spd="slow" advClick="0" advTm="1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eige, arbre, nature&#10;&#10;Description générée automatiquement">
            <a:extLst>
              <a:ext uri="{FF2B5EF4-FFF2-40B4-BE49-F238E27FC236}">
                <a16:creationId xmlns:a16="http://schemas.microsoft.com/office/drawing/2014/main" id="{B52E7455-4F6B-4F76-9BED-5AA063498F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9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ciel, skiant&#10;&#10;Description générée automatiquement">
            <a:extLst>
              <a:ext uri="{FF2B5EF4-FFF2-40B4-BE49-F238E27FC236}">
                <a16:creationId xmlns:a16="http://schemas.microsoft.com/office/drawing/2014/main" id="{8BF2170C-CC31-4B69-943C-68BB0796A3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76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ciel, nature&#10;&#10;Description générée automatiquement">
            <a:extLst>
              <a:ext uri="{FF2B5EF4-FFF2-40B4-BE49-F238E27FC236}">
                <a16:creationId xmlns:a16="http://schemas.microsoft.com/office/drawing/2014/main" id="{B5E3BF6D-EFF5-49D4-BF30-6299AB070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73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ciel, nature&#10;&#10;Description générée automatiquement">
            <a:extLst>
              <a:ext uri="{FF2B5EF4-FFF2-40B4-BE49-F238E27FC236}">
                <a16:creationId xmlns:a16="http://schemas.microsoft.com/office/drawing/2014/main" id="{8781BDA3-9F1B-4238-B7C8-55FD5112EF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81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000">
        <p14:prism dir="r" isContent="1"/>
      </p:transition>
    </mc:Choice>
    <mc:Fallback xmlns="">
      <p:transition spd="slow" advClick="0" advTm="1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nature, crépuscule&#10;&#10;Description générée automatiquement">
            <a:extLst>
              <a:ext uri="{FF2B5EF4-FFF2-40B4-BE49-F238E27FC236}">
                <a16:creationId xmlns:a16="http://schemas.microsoft.com/office/drawing/2014/main" id="{4C627FE5-7DBC-439B-9E59-932C785DF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9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nature, eau&#10;&#10;Description générée automatiquement">
            <a:extLst>
              <a:ext uri="{FF2B5EF4-FFF2-40B4-BE49-F238E27FC236}">
                <a16:creationId xmlns:a16="http://schemas.microsoft.com/office/drawing/2014/main" id="{05D10546-241C-455A-A207-B285AA7F8C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6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nature&#10;&#10;Description générée automatiquement">
            <a:extLst>
              <a:ext uri="{FF2B5EF4-FFF2-40B4-BE49-F238E27FC236}">
                <a16:creationId xmlns:a16="http://schemas.microsoft.com/office/drawing/2014/main" id="{2CCCF15E-DEDC-4897-B9D4-3A50491DF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6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000">
        <p14:prism dir="r" isContent="1"/>
      </p:transition>
    </mc:Choice>
    <mc:Fallback xmlns="">
      <p:transition spd="slow" advClick="0" advTm="1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eige, nature, arbre&#10;&#10;Description générée automatiquement">
            <a:extLst>
              <a:ext uri="{FF2B5EF4-FFF2-40B4-BE49-F238E27FC236}">
                <a16:creationId xmlns:a16="http://schemas.microsoft.com/office/drawing/2014/main" id="{B7AF93FE-9DD3-4B31-B75A-A9629B8107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0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ciel, extérieur, skiant&#10;&#10;Description générée automatiquement">
            <a:extLst>
              <a:ext uri="{FF2B5EF4-FFF2-40B4-BE49-F238E27FC236}">
                <a16:creationId xmlns:a16="http://schemas.microsoft.com/office/drawing/2014/main" id="{509C3C8D-5861-4AF8-BBF8-2DFCC0AF2A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7106"/>
            <a:ext cx="12204631" cy="6865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39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lante, forêt&#10;&#10;Description générée automatiquement">
            <a:extLst>
              <a:ext uri="{FF2B5EF4-FFF2-40B4-BE49-F238E27FC236}">
                <a16:creationId xmlns:a16="http://schemas.microsoft.com/office/drawing/2014/main" id="{B12BD74A-208B-4ECC-B86A-AEFE7565A5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87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000">
        <p14:prism dir="r" isContent="1"/>
      </p:transition>
    </mc:Choice>
    <mc:Fallback xmlns="">
      <p:transition spd="slow" advClick="0" advTm="1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neige, forêt&#10;&#10;Description générée automatiquement">
            <a:extLst>
              <a:ext uri="{FF2B5EF4-FFF2-40B4-BE49-F238E27FC236}">
                <a16:creationId xmlns:a16="http://schemas.microsoft.com/office/drawing/2014/main" id="{F3844C42-3836-4BE3-B988-C1D8641746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44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nc, extérieur, ignorant, rive&#10;&#10;Description générée automatiquement">
            <a:extLst>
              <a:ext uri="{FF2B5EF4-FFF2-40B4-BE49-F238E27FC236}">
                <a16:creationId xmlns:a16="http://schemas.microsoft.com/office/drawing/2014/main" id="{7D2F8BEC-22B6-4AD7-AC32-5E4047076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95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5000">
        <p14:prism dir="r" isContent="1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285" y="3075517"/>
            <a:ext cx="53254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64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>
        <p:sndAc>
          <p:stSnd>
            <p:snd r:embed="rId2" name="Canarixx.wav"/>
          </p:stSnd>
        </p:sndAc>
      </p:transition>
    </mc:Choice>
    <mc:Fallback xmlns="">
      <p:transition advClick="0" advTm="9000">
        <p:sndAc>
          <p:stSnd>
            <p:snd r:embed="rId4" name="Canarix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0DA9190F-A0BD-4F2A-8B6D-DD2DDEDF9682}"/>
              </a:ext>
            </a:extLst>
          </p:cNvPr>
          <p:cNvSpPr>
            <a:spLocks noGrp="1"/>
          </p:cNvSpPr>
          <p:nvPr>
            <p:ph type="body" idx="4294967295"/>
          </p:nvPr>
        </p:nvSpPr>
        <p:spPr/>
        <p:txBody>
          <a:bodyPr vert="horz" wrap="square" lIns="136408" tIns="68208" rIns="136408" bIns="68208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pic>
        <p:nvPicPr>
          <p:cNvPr id="4099" name="Picture 7" descr="ScreenShot102">
            <a:extLst>
              <a:ext uri="{FF2B5EF4-FFF2-40B4-BE49-F238E27FC236}">
                <a16:creationId xmlns:a16="http://schemas.microsoft.com/office/drawing/2014/main" id="{F6AA07DB-B5E5-40E0-A19C-CB01D25E2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4" y="33867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9" descr="ligneetoile">
            <a:extLst>
              <a:ext uri="{FF2B5EF4-FFF2-40B4-BE49-F238E27FC236}">
                <a16:creationId xmlns:a16="http://schemas.microsoft.com/office/drawing/2014/main" id="{E39B555B-913A-4C6E-BE4E-8AFC24B2A38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00" y="5158318"/>
            <a:ext cx="653626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14">
            <a:extLst>
              <a:ext uri="{FF2B5EF4-FFF2-40B4-BE49-F238E27FC236}">
                <a16:creationId xmlns:a16="http://schemas.microsoft.com/office/drawing/2014/main" id="{1EC7E8D4-B40E-4B3C-9D29-258D3C546863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15567" y="-6015567"/>
            <a:ext cx="16086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sp>
        <p:nvSpPr>
          <p:cNvPr id="4102" name="Rectangle 16">
            <a:extLst>
              <a:ext uri="{FF2B5EF4-FFF2-40B4-BE49-F238E27FC236}">
                <a16:creationId xmlns:a16="http://schemas.microsoft.com/office/drawing/2014/main" id="{8F1D60A1-AC4B-4920-BDB7-9B56D9E7D697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6037792" y="659343"/>
            <a:ext cx="116417" cy="12192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36408" tIns="68208" rIns="136408" bIns="68208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667"/>
          </a:p>
        </p:txBody>
      </p:sp>
      <p:pic>
        <p:nvPicPr>
          <p:cNvPr id="4103" name="Image 9">
            <a:hlinkClick r:id="rId6"/>
            <a:extLst>
              <a:ext uri="{FF2B5EF4-FFF2-40B4-BE49-F238E27FC236}">
                <a16:creationId xmlns:a16="http://schemas.microsoft.com/office/drawing/2014/main" id="{9D7FD20C-995E-4E40-B497-B9ECC1667683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418" y="3960285"/>
            <a:ext cx="6709833" cy="529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4488576E-F893-45D5-85D7-8FF9CF218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7867" y="4506384"/>
            <a:ext cx="6536267" cy="649816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36408" tIns="0" rIns="136408" bIns="0"/>
          <a:lstStyle/>
          <a:p>
            <a:pPr algn="ctr" defTabSz="1365217">
              <a:defRPr/>
            </a:pPr>
            <a:r>
              <a:rPr lang="fr-CA" sz="4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44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8"/>
              </a:rPr>
              <a:t>http://ppsmania.fr</a:t>
            </a:r>
            <a:endParaRPr lang="fr-CA" sz="12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371A3C48-BFBD-4D0E-9BD1-F402FB501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117168"/>
            <a:ext cx="12192000" cy="589090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68208" rIns="136408" bIns="68208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933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9625720C-7CBE-45F2-AF74-502C01A5F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82034"/>
            <a:ext cx="12192000" cy="512897"/>
          </a:xfrm>
          <a:prstGeom prst="rect">
            <a:avLst/>
          </a:prstGeom>
          <a:noFill/>
          <a:ln>
            <a:noFill/>
          </a:ln>
          <a:effectLst/>
        </p:spPr>
        <p:txBody>
          <a:bodyPr lIns="136408" tIns="0" rIns="136408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3333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4EAB18A-36B1-484D-B563-D770001029DD}"/>
              </a:ext>
            </a:extLst>
          </p:cNvPr>
          <p:cNvSpPr txBox="1"/>
          <p:nvPr/>
        </p:nvSpPr>
        <p:spPr>
          <a:xfrm>
            <a:off x="4413251" y="728134"/>
            <a:ext cx="3491661" cy="9130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CH" sz="5333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>
        <p:sndAc>
          <p:stSnd loop="1">
            <p:snd r:embed="rId3" name="Valse.wav"/>
          </p:stSnd>
        </p:sndAc>
      </p:transition>
    </mc:Choice>
    <mc:Fallback xmlns="">
      <p:transition advClick="0" advTm="5000">
        <p:sndAc>
          <p:stSnd loop="1">
            <p:snd r:embed="rId9" name="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Hiver</Template>
  <TotalTime>1</TotalTime>
  <Words>43</Words>
  <Application>Microsoft Office PowerPoint</Application>
  <PresentationFormat>Grand écran</PresentationFormat>
  <Paragraphs>11</Paragraphs>
  <Slides>20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8" baseType="lpstr">
      <vt:lpstr>Arial</vt:lpstr>
      <vt:lpstr>Arial Rounded MT Bold</vt:lpstr>
      <vt:lpstr>Calibri</vt:lpstr>
      <vt:lpstr>Calibri Light</vt:lpstr>
      <vt:lpstr>Comic Sans MS</vt:lpstr>
      <vt:lpstr>Freestyle Script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Roger</dc:creator>
  <cp:lastModifiedBy>Roger</cp:lastModifiedBy>
  <cp:revision>1</cp:revision>
  <dcterms:created xsi:type="dcterms:W3CDTF">2025-02-18T09:54:43Z</dcterms:created>
  <dcterms:modified xsi:type="dcterms:W3CDTF">2025-02-18T09:56:28Z</dcterms:modified>
</cp:coreProperties>
</file>