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77" d="100"/>
          <a:sy n="77" d="100"/>
        </p:scale>
        <p:origin x="6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24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383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38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499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894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04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535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94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041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46644-2D28-4B8C-9F7C-6A46552FA024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38F7A-FA24-4D51-9115-B35BD36CB3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9048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F17F17-7BE2-95BC-8A36-8E6AD72787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9C701AB-9F3D-5109-2769-8416D0B1D3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33643DE-9E9A-D121-AC17-D19458733A6C}"/>
              </a:ext>
            </a:extLst>
          </p:cNvPr>
          <p:cNvSpPr/>
          <p:nvPr/>
        </p:nvSpPr>
        <p:spPr>
          <a:xfrm>
            <a:off x="2135560" y="548680"/>
            <a:ext cx="76074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QUELQUES FLEURS N° 05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E90A8D0-0C98-2349-6536-3191A9F22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914" y="1315051"/>
            <a:ext cx="4235280" cy="501880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B1A2728-C8A5-D280-2D0C-13C4D4A94C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5804495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85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  <p:sndAc>
          <p:stSnd loop="1">
            <p:snd r:embed="rId2" name="Classique douce.wav"/>
          </p:stSnd>
        </p:sndAc>
      </p:transition>
    </mc:Choice>
    <mc:Fallback>
      <p:transition spd="slow" advClick="0" advTm="5000">
        <p:random/>
        <p:sndAc>
          <p:stSnd loop="1">
            <p:snd r:embed="rId2" name="Classiqu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A9EEC7-C061-4849-12CF-DD368FC9B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A98225-E266-65F8-6A98-8119B30A79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067"/>
            <a:ext cx="6855775" cy="6777573"/>
          </a:xfrm>
        </p:spPr>
      </p:pic>
    </p:spTree>
    <p:extLst>
      <p:ext uri="{BB962C8B-B14F-4D97-AF65-F5344CB8AC3E}">
        <p14:creationId xmlns:p14="http://schemas.microsoft.com/office/powerpoint/2010/main" val="1339661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70FFE6-2096-1B83-201E-42399ACD8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4DC017-83E7-904E-B1E2-70CABAA407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98816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66CEF-A5D1-6B55-D98B-8DF804B77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FB8696-F3BB-B717-CCA5-D9E63C1388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6747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7D0B46-012E-B002-A7AB-2EA278CBF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579EA6-8107-9A75-7A2D-96025D95F4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542838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FD98D8-5329-34FF-4FEF-E1F9AA39A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00766A-AD45-6AAB-9FF6-515D06C63B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3614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452621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24AE2A-A8F2-D34F-F1A0-831EA8E7B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C5D0C3-1A8F-31B3-01B6-05167888E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509" y="49935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65963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52BF8-3E6D-28B9-FE24-3F45B829C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501D50-1219-DD54-9EDB-6457CECFA3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6813"/>
            <a:ext cx="5623941" cy="6778668"/>
          </a:xfrm>
        </p:spPr>
      </p:pic>
    </p:spTree>
    <p:extLst>
      <p:ext uri="{BB962C8B-B14F-4D97-AF65-F5344CB8AC3E}">
        <p14:creationId xmlns:p14="http://schemas.microsoft.com/office/powerpoint/2010/main" val="133685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0CCBA1-EDA5-BD74-7E08-0B510AA38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490330-D235-AF1F-2B8F-1E6DEB09C7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89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980915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CE399-380D-B6B4-D95C-539151EE6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A1EF7D-C7BE-0114-5D39-C5FC93529E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2409"/>
            <a:ext cx="6480128" cy="6863647"/>
          </a:xfrm>
        </p:spPr>
      </p:pic>
    </p:spTree>
    <p:extLst>
      <p:ext uri="{BB962C8B-B14F-4D97-AF65-F5344CB8AC3E}">
        <p14:creationId xmlns:p14="http://schemas.microsoft.com/office/powerpoint/2010/main" val="47022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245842-E296-C872-40BA-EE36DEF4E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B1D03B-296A-018F-A76D-ABD77C9AB6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537" y="0"/>
            <a:ext cx="5851069" cy="7317432"/>
          </a:xfrm>
        </p:spPr>
      </p:pic>
    </p:spTree>
    <p:extLst>
      <p:ext uri="{BB962C8B-B14F-4D97-AF65-F5344CB8AC3E}">
        <p14:creationId xmlns:p14="http://schemas.microsoft.com/office/powerpoint/2010/main" val="3878469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49DE96-E85F-0224-0E44-DA6B4C7D8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3ECD88-D14C-D77F-1399-16D142A257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70755"/>
            <a:ext cx="9774733" cy="6516489"/>
          </a:xfrm>
        </p:spPr>
      </p:pic>
    </p:spTree>
    <p:extLst>
      <p:ext uri="{BB962C8B-B14F-4D97-AF65-F5344CB8AC3E}">
        <p14:creationId xmlns:p14="http://schemas.microsoft.com/office/powerpoint/2010/main" val="31302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C06984-BFBD-8533-4277-DB3080E89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52194C-0506-9172-4BF8-21B9F6E9C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5091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54335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096E0D-1B92-39A2-3A4E-05A1888C2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70C53F-B9D1-83B9-A763-643169EAE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02" y="0"/>
            <a:ext cx="4591613" cy="6939796"/>
          </a:xfrm>
        </p:spPr>
      </p:pic>
    </p:spTree>
    <p:extLst>
      <p:ext uri="{BB962C8B-B14F-4D97-AF65-F5344CB8AC3E}">
        <p14:creationId xmlns:p14="http://schemas.microsoft.com/office/powerpoint/2010/main" val="63144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92172A-685E-54BF-A866-FB8B0B0FD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46E198-2BC6-F957-41C4-F7C482C5A4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831" y="-2979712"/>
            <a:ext cx="8580337" cy="10725422"/>
          </a:xfrm>
        </p:spPr>
      </p:pic>
    </p:spTree>
    <p:extLst>
      <p:ext uri="{BB962C8B-B14F-4D97-AF65-F5344CB8AC3E}">
        <p14:creationId xmlns:p14="http://schemas.microsoft.com/office/powerpoint/2010/main" val="924599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8E4C2F-B15A-7D50-0ED3-3DFFBE992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D17127-28EE-A074-DB64-C3BAA4D4CE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090" y="-171400"/>
            <a:ext cx="5623820" cy="7430715"/>
          </a:xfrm>
        </p:spPr>
      </p:pic>
    </p:spTree>
    <p:extLst>
      <p:ext uri="{BB962C8B-B14F-4D97-AF65-F5344CB8AC3E}">
        <p14:creationId xmlns:p14="http://schemas.microsoft.com/office/powerpoint/2010/main" val="230601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0D76F3-F306-977D-595D-4A5AC319A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94B3D9-A8F5-18DB-230D-865483A8EF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630664"/>
            <a:ext cx="5760640" cy="10239923"/>
          </a:xfrm>
        </p:spPr>
      </p:pic>
    </p:spTree>
    <p:extLst>
      <p:ext uri="{BB962C8B-B14F-4D97-AF65-F5344CB8AC3E}">
        <p14:creationId xmlns:p14="http://schemas.microsoft.com/office/powerpoint/2010/main" val="165538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EC8885-F92C-95D2-6A0C-EB99C8F26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6ADE8D-0666-9362-F376-8BBA15E79D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668" y="0"/>
            <a:ext cx="5976664" cy="7470830"/>
          </a:xfrm>
        </p:spPr>
      </p:pic>
    </p:spTree>
    <p:extLst>
      <p:ext uri="{BB962C8B-B14F-4D97-AF65-F5344CB8AC3E}">
        <p14:creationId xmlns:p14="http://schemas.microsoft.com/office/powerpoint/2010/main" val="278052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EB7DC6-FAB0-7AF0-4EBB-5A086B809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7E3FAA-B73D-390B-3870-59724A9A6E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052" y="-747464"/>
            <a:ext cx="8205896" cy="10257370"/>
          </a:xfrm>
        </p:spPr>
      </p:pic>
    </p:spTree>
    <p:extLst>
      <p:ext uri="{BB962C8B-B14F-4D97-AF65-F5344CB8AC3E}">
        <p14:creationId xmlns:p14="http://schemas.microsoft.com/office/powerpoint/2010/main" val="375456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FAC8B7-61A3-9552-098D-86941970B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63D165-46B4-BB3B-805B-41E4898C8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565960"/>
            <a:ext cx="7560663" cy="13439584"/>
          </a:xfrm>
        </p:spPr>
      </p:pic>
    </p:spTree>
    <p:extLst>
      <p:ext uri="{BB962C8B-B14F-4D97-AF65-F5344CB8AC3E}">
        <p14:creationId xmlns:p14="http://schemas.microsoft.com/office/powerpoint/2010/main" val="257285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55980-E872-634D-45A1-54C1CAE50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E21A7B-3A11-730E-60CC-DEBA2F9D72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43408"/>
            <a:ext cx="7128792" cy="11343727"/>
          </a:xfrm>
        </p:spPr>
      </p:pic>
    </p:spTree>
    <p:extLst>
      <p:ext uri="{BB962C8B-B14F-4D97-AF65-F5344CB8AC3E}">
        <p14:creationId xmlns:p14="http://schemas.microsoft.com/office/powerpoint/2010/main" val="30883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416C95-C5C1-DC61-8479-3D07AA4F4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C6EDC9-434E-6E1D-021B-EE9D9EEA4B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395536"/>
            <a:ext cx="8352928" cy="12846996"/>
          </a:xfrm>
        </p:spPr>
      </p:pic>
    </p:spTree>
    <p:extLst>
      <p:ext uri="{BB962C8B-B14F-4D97-AF65-F5344CB8AC3E}">
        <p14:creationId xmlns:p14="http://schemas.microsoft.com/office/powerpoint/2010/main" val="19922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76BB70-74E1-F4D6-8D1E-12BE49975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695FD4-5A13-2700-68B3-077B9EA13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87424"/>
            <a:ext cx="6408712" cy="9613068"/>
          </a:xfrm>
        </p:spPr>
      </p:pic>
    </p:spTree>
    <p:extLst>
      <p:ext uri="{BB962C8B-B14F-4D97-AF65-F5344CB8AC3E}">
        <p14:creationId xmlns:p14="http://schemas.microsoft.com/office/powerpoint/2010/main" val="4075560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B31ADA-540C-454C-CF4A-32231E0DC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A10CFA-A0C0-909F-A939-9689255930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75456"/>
            <a:ext cx="7709105" cy="9847961"/>
          </a:xfrm>
        </p:spPr>
      </p:pic>
    </p:spTree>
    <p:extLst>
      <p:ext uri="{BB962C8B-B14F-4D97-AF65-F5344CB8AC3E}">
        <p14:creationId xmlns:p14="http://schemas.microsoft.com/office/powerpoint/2010/main" val="1659799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DDDEA4-0264-CAAD-428E-9F10631E8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D03437-B9AB-2BBF-D899-D809A4AEC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23396"/>
            <a:ext cx="5328592" cy="7104791"/>
          </a:xfrm>
        </p:spPr>
      </p:pic>
    </p:spTree>
    <p:extLst>
      <p:ext uri="{BB962C8B-B14F-4D97-AF65-F5344CB8AC3E}">
        <p14:creationId xmlns:p14="http://schemas.microsoft.com/office/powerpoint/2010/main" val="1103774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B9F99B-1278-B1E5-4D59-6FA291957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E9395E-6300-A735-09B8-521A23BE7D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627784"/>
            <a:ext cx="7706071" cy="10879162"/>
          </a:xfrm>
        </p:spPr>
      </p:pic>
    </p:spTree>
    <p:extLst>
      <p:ext uri="{BB962C8B-B14F-4D97-AF65-F5344CB8AC3E}">
        <p14:creationId xmlns:p14="http://schemas.microsoft.com/office/powerpoint/2010/main" val="4181127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E15EA9-D6A7-FC64-88B3-6D0D41A9F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019DAD-E386-050B-13B2-00F65A17B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92700"/>
            <a:ext cx="5256583" cy="8224655"/>
          </a:xfrm>
        </p:spPr>
      </p:pic>
    </p:spTree>
    <p:extLst>
      <p:ext uri="{BB962C8B-B14F-4D97-AF65-F5344CB8AC3E}">
        <p14:creationId xmlns:p14="http://schemas.microsoft.com/office/powerpoint/2010/main" val="155162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D01C33-E3D8-BC36-56D1-66B12C40F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766CFA-55E9-AED4-C0EE-F2C6C17293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080924"/>
            <a:ext cx="5832648" cy="8938924"/>
          </a:xfrm>
        </p:spPr>
      </p:pic>
    </p:spTree>
    <p:extLst>
      <p:ext uri="{BB962C8B-B14F-4D97-AF65-F5344CB8AC3E}">
        <p14:creationId xmlns:p14="http://schemas.microsoft.com/office/powerpoint/2010/main" val="407540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F1E319-3018-5BC3-569B-2FC28DC9D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831ED8-5D5C-C706-CB7C-A1F684FD9E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162628"/>
            <a:ext cx="6696743" cy="9604893"/>
          </a:xfrm>
        </p:spPr>
      </p:pic>
    </p:spTree>
    <p:extLst>
      <p:ext uri="{BB962C8B-B14F-4D97-AF65-F5344CB8AC3E}">
        <p14:creationId xmlns:p14="http://schemas.microsoft.com/office/powerpoint/2010/main" val="3366246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0840-8D62-6DD5-76FF-46721F6CD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A812CF-A313-C437-BE63-109930FA13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115616"/>
            <a:ext cx="6480720" cy="10201593"/>
          </a:xfrm>
        </p:spPr>
      </p:pic>
    </p:spTree>
    <p:extLst>
      <p:ext uri="{BB962C8B-B14F-4D97-AF65-F5344CB8AC3E}">
        <p14:creationId xmlns:p14="http://schemas.microsoft.com/office/powerpoint/2010/main" val="2144669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B166AC-F597-9164-B613-3FD21D801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F5FA18-7EDC-2A3F-A4B3-6152E48842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03448"/>
            <a:ext cx="6696744" cy="11903910"/>
          </a:xfrm>
        </p:spPr>
      </p:pic>
    </p:spTree>
    <p:extLst>
      <p:ext uri="{BB962C8B-B14F-4D97-AF65-F5344CB8AC3E}">
        <p14:creationId xmlns:p14="http://schemas.microsoft.com/office/powerpoint/2010/main" val="3354026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0234CE-D610-8F7D-BD1B-2E0C71C8F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32694E-881B-6017-3C01-33C4102CC0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19825"/>
            <a:ext cx="6768751" cy="6948909"/>
          </a:xfrm>
        </p:spPr>
      </p:pic>
    </p:spTree>
    <p:extLst>
      <p:ext uri="{BB962C8B-B14F-4D97-AF65-F5344CB8AC3E}">
        <p14:creationId xmlns:p14="http://schemas.microsoft.com/office/powerpoint/2010/main" val="648299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73A7A-3528-66B0-2462-9D97C3E40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AEBCAE-1703-A645-AC72-CBB84E0F55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755576"/>
            <a:ext cx="6624736" cy="14710443"/>
          </a:xfrm>
        </p:spPr>
      </p:pic>
    </p:spTree>
    <p:extLst>
      <p:ext uri="{BB962C8B-B14F-4D97-AF65-F5344CB8AC3E}">
        <p14:creationId xmlns:p14="http://schemas.microsoft.com/office/powerpoint/2010/main" val="193163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AC26F-685E-8C8B-87DF-9F401B344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7F2A3B-403C-B05C-7A58-8A7C60F4F6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13097"/>
            <a:ext cx="6408712" cy="8540888"/>
          </a:xfrm>
        </p:spPr>
      </p:pic>
    </p:spTree>
    <p:extLst>
      <p:ext uri="{BB962C8B-B14F-4D97-AF65-F5344CB8AC3E}">
        <p14:creationId xmlns:p14="http://schemas.microsoft.com/office/powerpoint/2010/main" val="504878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2C30B3-BD92-3BDC-14B7-C95CCCA6C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CAD65E-35C1-07DB-1E7A-E16A46B58F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611560"/>
            <a:ext cx="6408712" cy="11380598"/>
          </a:xfrm>
        </p:spPr>
      </p:pic>
    </p:spTree>
    <p:extLst>
      <p:ext uri="{BB962C8B-B14F-4D97-AF65-F5344CB8AC3E}">
        <p14:creationId xmlns:p14="http://schemas.microsoft.com/office/powerpoint/2010/main" val="1368678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C4834F-D1D8-7079-EBDE-4EB17F073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66A32B-5E5F-8F7D-B3EA-157C4F67A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684" y="-126395"/>
            <a:ext cx="5688632" cy="7110790"/>
          </a:xfrm>
        </p:spPr>
      </p:pic>
    </p:spTree>
    <p:extLst>
      <p:ext uri="{BB962C8B-B14F-4D97-AF65-F5344CB8AC3E}">
        <p14:creationId xmlns:p14="http://schemas.microsoft.com/office/powerpoint/2010/main" val="4137280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AA6600-3BEC-C1B2-CCAF-1B03D5157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828F70-322A-5E14-D4DB-2B8EEDB41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387424"/>
            <a:ext cx="6768751" cy="9213739"/>
          </a:xfrm>
        </p:spPr>
      </p:pic>
    </p:spTree>
    <p:extLst>
      <p:ext uri="{BB962C8B-B14F-4D97-AF65-F5344CB8AC3E}">
        <p14:creationId xmlns:p14="http://schemas.microsoft.com/office/powerpoint/2010/main" val="346622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3B3C1-BD44-F700-51DD-8B5536D4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ED1D46-7C2A-0824-35E9-6226C4BCAD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596" y="-1611560"/>
            <a:ext cx="7272808" cy="9091011"/>
          </a:xfrm>
        </p:spPr>
      </p:pic>
    </p:spTree>
    <p:extLst>
      <p:ext uri="{BB962C8B-B14F-4D97-AF65-F5344CB8AC3E}">
        <p14:creationId xmlns:p14="http://schemas.microsoft.com/office/powerpoint/2010/main" val="396369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F2DDDD-3BAF-F97C-67E5-00750B3FE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F0084D-DD4B-C098-DC12-8E7E4DCEE3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035496"/>
            <a:ext cx="6912768" cy="9853390"/>
          </a:xfrm>
        </p:spPr>
      </p:pic>
    </p:spTree>
    <p:extLst>
      <p:ext uri="{BB962C8B-B14F-4D97-AF65-F5344CB8AC3E}">
        <p14:creationId xmlns:p14="http://schemas.microsoft.com/office/powerpoint/2010/main" val="1128075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D4DC0-569E-7BEA-AB06-D76FFADA8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8854DD-9574-47BB-71D7-AC11DD8CE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840" y="-1467544"/>
            <a:ext cx="7486319" cy="11229478"/>
          </a:xfrm>
        </p:spPr>
      </p:pic>
    </p:spTree>
    <p:extLst>
      <p:ext uri="{BB962C8B-B14F-4D97-AF65-F5344CB8AC3E}">
        <p14:creationId xmlns:p14="http://schemas.microsoft.com/office/powerpoint/2010/main" val="2814724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A87E03-A4B2-852E-E9EE-8C0AE2804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8501E3-77E4-071D-6DC7-9E60DAC835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208" y="-2187624"/>
            <a:ext cx="8257583" cy="10973481"/>
          </a:xfrm>
        </p:spPr>
      </p:pic>
    </p:spTree>
    <p:extLst>
      <p:ext uri="{BB962C8B-B14F-4D97-AF65-F5344CB8AC3E}">
        <p14:creationId xmlns:p14="http://schemas.microsoft.com/office/powerpoint/2010/main" val="1581488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6634DE-6B05-CD4E-9078-03BB248A0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4A02D0-5F7D-4C31-5627-C0C195CA1F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53" y="-22487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1935313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CDE5A-F338-F478-707B-F1546EA7C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A00420-373B-52CD-2C50-979A67242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636586"/>
            <a:ext cx="8352928" cy="13275759"/>
          </a:xfrm>
        </p:spPr>
      </p:pic>
    </p:spTree>
    <p:extLst>
      <p:ext uri="{BB962C8B-B14F-4D97-AF65-F5344CB8AC3E}">
        <p14:creationId xmlns:p14="http://schemas.microsoft.com/office/powerpoint/2010/main" val="2574675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B1D4C-B01E-F977-9C8F-942AEE89B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4CAECC-3BEC-58FA-A556-98DC8F23A5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41975"/>
            <a:ext cx="4896543" cy="7414270"/>
          </a:xfrm>
        </p:spPr>
      </p:pic>
    </p:spTree>
    <p:extLst>
      <p:ext uri="{BB962C8B-B14F-4D97-AF65-F5344CB8AC3E}">
        <p14:creationId xmlns:p14="http://schemas.microsoft.com/office/powerpoint/2010/main" val="91225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D7B-3D66-CAF8-1F6B-8CA742054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803302-2143-EB83-A08F-7BA87BE547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121" y="-459432"/>
            <a:ext cx="8009757" cy="9915366"/>
          </a:xfrm>
        </p:spPr>
      </p:pic>
    </p:spTree>
    <p:extLst>
      <p:ext uri="{BB962C8B-B14F-4D97-AF65-F5344CB8AC3E}">
        <p14:creationId xmlns:p14="http://schemas.microsoft.com/office/powerpoint/2010/main" val="3205637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F26C64-A230-27FB-316F-CD58DC7FD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DD3169-C21F-B578-E1BC-DE1DC5256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091" y="-243408"/>
            <a:ext cx="6867818" cy="7729561"/>
          </a:xfrm>
        </p:spPr>
      </p:pic>
    </p:spTree>
    <p:extLst>
      <p:ext uri="{BB962C8B-B14F-4D97-AF65-F5344CB8AC3E}">
        <p14:creationId xmlns:p14="http://schemas.microsoft.com/office/powerpoint/2010/main" val="2208007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5FFD16-68A1-181F-1597-5FAB3E7BF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A17DCF-941E-F91D-95CF-BFDBB60E82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971600"/>
            <a:ext cx="7632848" cy="11449272"/>
          </a:xfrm>
        </p:spPr>
      </p:pic>
    </p:spTree>
    <p:extLst>
      <p:ext uri="{BB962C8B-B14F-4D97-AF65-F5344CB8AC3E}">
        <p14:creationId xmlns:p14="http://schemas.microsoft.com/office/powerpoint/2010/main" val="2309411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75ADB3-66CA-B30B-9592-887EA14B7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F01F2D-41ED-71E3-CD8C-5E73C68293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908" y="-1971600"/>
            <a:ext cx="7938184" cy="10579215"/>
          </a:xfrm>
        </p:spPr>
      </p:pic>
    </p:spTree>
    <p:extLst>
      <p:ext uri="{BB962C8B-B14F-4D97-AF65-F5344CB8AC3E}">
        <p14:creationId xmlns:p14="http://schemas.microsoft.com/office/powerpoint/2010/main" val="202457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B3152E-2372-968F-2D52-663483C83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FDB123-4568-97D1-5488-DE79069DC2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675456"/>
            <a:ext cx="8654811" cy="7284467"/>
          </a:xfrm>
        </p:spPr>
      </p:pic>
    </p:spTree>
    <p:extLst>
      <p:ext uri="{BB962C8B-B14F-4D97-AF65-F5344CB8AC3E}">
        <p14:creationId xmlns:p14="http://schemas.microsoft.com/office/powerpoint/2010/main" val="111729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F45F9-A899-4A86-8579-303380B49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D7507B-47A0-1B44-EB92-676900B30B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271" y="-891480"/>
            <a:ext cx="6552728" cy="949273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E286206-A29D-8672-F299-C0549C96B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44522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08F1C8F-77EC-07F6-8E42-3ABCE0AE22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20" y="5661248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034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random/>
      </p:transition>
    </mc:Choice>
    <mc:Fallback>
      <p:transition spd="slow" advClick="0" advTm="5000">
        <p:random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28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Fleurs N°05 - Perroquet34740</dc:title>
  <dc:creator>Perroquet34740</dc:creator>
  <cp:lastModifiedBy>jean-louis BEYAERT</cp:lastModifiedBy>
  <cp:revision>3</cp:revision>
  <dcterms:created xsi:type="dcterms:W3CDTF">2023-06-07T18:05:33Z</dcterms:created>
  <dcterms:modified xsi:type="dcterms:W3CDTF">2023-06-07T18:33:40Z</dcterms:modified>
</cp:coreProperties>
</file>