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77" d="100"/>
          <a:sy n="77" d="100"/>
        </p:scale>
        <p:origin x="69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>
            <a:extLst>
              <a:ext uri="{FF2B5EF4-FFF2-40B4-BE49-F238E27FC236}">
                <a16:creationId xmlns:a16="http://schemas.microsoft.com/office/drawing/2014/main" id="{E1ABD404-D810-DD7B-EB47-9E97397B3A2C}"/>
              </a:ext>
            </a:extLst>
          </p:cNvPr>
          <p:cNvGrpSpPr>
            <a:grpSpLocks/>
          </p:cNvGrpSpPr>
          <p:nvPr/>
        </p:nvGrpSpPr>
        <p:grpSpPr bwMode="auto">
          <a:xfrm>
            <a:off x="-40217" y="6350"/>
            <a:ext cx="12259735" cy="6834188"/>
            <a:chOff x="-19" y="4"/>
            <a:chExt cx="5792" cy="4305"/>
          </a:xfrm>
        </p:grpSpPr>
        <p:grpSp>
          <p:nvGrpSpPr>
            <p:cNvPr id="2091" name="Group 43">
              <a:extLst>
                <a:ext uri="{FF2B5EF4-FFF2-40B4-BE49-F238E27FC236}">
                  <a16:creationId xmlns:a16="http://schemas.microsoft.com/office/drawing/2014/main" id="{5EED2384-1A23-7E3A-639A-62F95C5326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>
                <a:extLst>
                  <a:ext uri="{FF2B5EF4-FFF2-40B4-BE49-F238E27FC236}">
                    <a16:creationId xmlns:a16="http://schemas.microsoft.com/office/drawing/2014/main" id="{B55A5608-CD3A-1D2E-325E-98051E0948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1" name="AutoShape 3">
                <a:extLst>
                  <a:ext uri="{FF2B5EF4-FFF2-40B4-BE49-F238E27FC236}">
                    <a16:creationId xmlns:a16="http://schemas.microsoft.com/office/drawing/2014/main" id="{8D4AEC56-F209-5284-06B8-39CE505DC6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2" name="AutoShape 4">
                <a:extLst>
                  <a:ext uri="{FF2B5EF4-FFF2-40B4-BE49-F238E27FC236}">
                    <a16:creationId xmlns:a16="http://schemas.microsoft.com/office/drawing/2014/main" id="{144D88D0-B13A-8B1E-0649-6C709D45CD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3" name="AutoShape 5">
                <a:extLst>
                  <a:ext uri="{FF2B5EF4-FFF2-40B4-BE49-F238E27FC236}">
                    <a16:creationId xmlns:a16="http://schemas.microsoft.com/office/drawing/2014/main" id="{55C1D259-F01B-0AC4-2399-64B5952581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4" name="AutoShape 6">
                <a:extLst>
                  <a:ext uri="{FF2B5EF4-FFF2-40B4-BE49-F238E27FC236}">
                    <a16:creationId xmlns:a16="http://schemas.microsoft.com/office/drawing/2014/main" id="{DB4145FE-FB60-C4BF-8DC9-B1434B5A4C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5" name="AutoShape 7">
                <a:extLst>
                  <a:ext uri="{FF2B5EF4-FFF2-40B4-BE49-F238E27FC236}">
                    <a16:creationId xmlns:a16="http://schemas.microsoft.com/office/drawing/2014/main" id="{73AAEAD0-B10E-0BC7-591C-DB86BCC84F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6" name="AutoShape 8">
                <a:extLst>
                  <a:ext uri="{FF2B5EF4-FFF2-40B4-BE49-F238E27FC236}">
                    <a16:creationId xmlns:a16="http://schemas.microsoft.com/office/drawing/2014/main" id="{F6577ED4-D9CD-F7AD-9E3F-D0766E5415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7" name="AutoShape 9">
                <a:extLst>
                  <a:ext uri="{FF2B5EF4-FFF2-40B4-BE49-F238E27FC236}">
                    <a16:creationId xmlns:a16="http://schemas.microsoft.com/office/drawing/2014/main" id="{3C6EA668-E0F6-EB17-8101-009948E077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8" name="AutoShape 10">
                <a:extLst>
                  <a:ext uri="{FF2B5EF4-FFF2-40B4-BE49-F238E27FC236}">
                    <a16:creationId xmlns:a16="http://schemas.microsoft.com/office/drawing/2014/main" id="{8AA5FDC5-8225-7705-1800-9B20DE92B0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9" name="AutoShape 11">
                <a:extLst>
                  <a:ext uri="{FF2B5EF4-FFF2-40B4-BE49-F238E27FC236}">
                    <a16:creationId xmlns:a16="http://schemas.microsoft.com/office/drawing/2014/main" id="{A7433711-93A9-284C-533F-777282DC54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0" name="AutoShape 12">
                <a:extLst>
                  <a:ext uri="{FF2B5EF4-FFF2-40B4-BE49-F238E27FC236}">
                    <a16:creationId xmlns:a16="http://schemas.microsoft.com/office/drawing/2014/main" id="{B7DAB48D-EB40-3230-B501-1BCC5AF796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1" name="AutoShape 13">
                <a:extLst>
                  <a:ext uri="{FF2B5EF4-FFF2-40B4-BE49-F238E27FC236}">
                    <a16:creationId xmlns:a16="http://schemas.microsoft.com/office/drawing/2014/main" id="{B71319F7-802B-ABA3-75B5-91B81A5337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2" name="AutoShape 14">
                <a:extLst>
                  <a:ext uri="{FF2B5EF4-FFF2-40B4-BE49-F238E27FC236}">
                    <a16:creationId xmlns:a16="http://schemas.microsoft.com/office/drawing/2014/main" id="{7F43DFC9-AD86-D55B-5D6C-E2943C9750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3" name="AutoShape 15">
                <a:extLst>
                  <a:ext uri="{FF2B5EF4-FFF2-40B4-BE49-F238E27FC236}">
                    <a16:creationId xmlns:a16="http://schemas.microsoft.com/office/drawing/2014/main" id="{BA476E2C-183B-21D8-EF47-B9B98DA8BD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4" name="AutoShape 16">
                <a:extLst>
                  <a:ext uri="{FF2B5EF4-FFF2-40B4-BE49-F238E27FC236}">
                    <a16:creationId xmlns:a16="http://schemas.microsoft.com/office/drawing/2014/main" id="{35B221D2-84BE-4D5B-99EF-F613900C97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5" name="AutoShape 17">
                <a:extLst>
                  <a:ext uri="{FF2B5EF4-FFF2-40B4-BE49-F238E27FC236}">
                    <a16:creationId xmlns:a16="http://schemas.microsoft.com/office/drawing/2014/main" id="{77E85333-00EE-0121-7E92-071F6CE9AD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6" name="AutoShape 18">
                <a:extLst>
                  <a:ext uri="{FF2B5EF4-FFF2-40B4-BE49-F238E27FC236}">
                    <a16:creationId xmlns:a16="http://schemas.microsoft.com/office/drawing/2014/main" id="{2E0E5797-8E42-F23D-38EB-1E8C4859F9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7" name="AutoShape 19">
                <a:extLst>
                  <a:ext uri="{FF2B5EF4-FFF2-40B4-BE49-F238E27FC236}">
                    <a16:creationId xmlns:a16="http://schemas.microsoft.com/office/drawing/2014/main" id="{A7F8AE18-0D8B-0495-6935-9F5BA8DAB2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8" name="AutoShape 20">
                <a:extLst>
                  <a:ext uri="{FF2B5EF4-FFF2-40B4-BE49-F238E27FC236}">
                    <a16:creationId xmlns:a16="http://schemas.microsoft.com/office/drawing/2014/main" id="{14809B16-A22A-2A37-6D2F-5B8EAB9B8C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9" name="AutoShape 21">
                <a:extLst>
                  <a:ext uri="{FF2B5EF4-FFF2-40B4-BE49-F238E27FC236}">
                    <a16:creationId xmlns:a16="http://schemas.microsoft.com/office/drawing/2014/main" id="{BF0895CD-CAEB-D890-3A64-29730A5B4C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0" name="AutoShape 22">
                <a:extLst>
                  <a:ext uri="{FF2B5EF4-FFF2-40B4-BE49-F238E27FC236}">
                    <a16:creationId xmlns:a16="http://schemas.microsoft.com/office/drawing/2014/main" id="{2101AF27-F3CF-5C29-52CC-E845EAFC41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1" name="AutoShape 23">
                <a:extLst>
                  <a:ext uri="{FF2B5EF4-FFF2-40B4-BE49-F238E27FC236}">
                    <a16:creationId xmlns:a16="http://schemas.microsoft.com/office/drawing/2014/main" id="{6156D3D1-4609-11B3-7DDE-1B7F75B7AA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2" name="AutoShape 24">
                <a:extLst>
                  <a:ext uri="{FF2B5EF4-FFF2-40B4-BE49-F238E27FC236}">
                    <a16:creationId xmlns:a16="http://schemas.microsoft.com/office/drawing/2014/main" id="{735B8631-2607-2908-D59A-A6DAD46AFD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3" name="AutoShape 25">
                <a:extLst>
                  <a:ext uri="{FF2B5EF4-FFF2-40B4-BE49-F238E27FC236}">
                    <a16:creationId xmlns:a16="http://schemas.microsoft.com/office/drawing/2014/main" id="{48ADDEFF-A20E-47DB-9641-52E3C57487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4" name="AutoShape 26">
                <a:extLst>
                  <a:ext uri="{FF2B5EF4-FFF2-40B4-BE49-F238E27FC236}">
                    <a16:creationId xmlns:a16="http://schemas.microsoft.com/office/drawing/2014/main" id="{29AEAE33-3061-B111-FC32-F71D6EACE7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5" name="AutoShape 27">
                <a:extLst>
                  <a:ext uri="{FF2B5EF4-FFF2-40B4-BE49-F238E27FC236}">
                    <a16:creationId xmlns:a16="http://schemas.microsoft.com/office/drawing/2014/main" id="{14F0099A-7F17-1871-1DE2-CA7ACC6D27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6" name="AutoShape 28">
                <a:extLst>
                  <a:ext uri="{FF2B5EF4-FFF2-40B4-BE49-F238E27FC236}">
                    <a16:creationId xmlns:a16="http://schemas.microsoft.com/office/drawing/2014/main" id="{8F54449A-8B77-B369-837B-37B15E9783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7" name="AutoShape 29">
                <a:extLst>
                  <a:ext uri="{FF2B5EF4-FFF2-40B4-BE49-F238E27FC236}">
                    <a16:creationId xmlns:a16="http://schemas.microsoft.com/office/drawing/2014/main" id="{27E5B0F3-D174-9353-7F03-CAC1A19C62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8" name="AutoShape 30">
                <a:extLst>
                  <a:ext uri="{FF2B5EF4-FFF2-40B4-BE49-F238E27FC236}">
                    <a16:creationId xmlns:a16="http://schemas.microsoft.com/office/drawing/2014/main" id="{F1BBCE97-891D-DC14-D7E3-1F3F407D0E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9" name="AutoShape 31">
                <a:extLst>
                  <a:ext uri="{FF2B5EF4-FFF2-40B4-BE49-F238E27FC236}">
                    <a16:creationId xmlns:a16="http://schemas.microsoft.com/office/drawing/2014/main" id="{5DDF4094-6BEE-6359-478D-9C4F5D46AD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0" name="AutoShape 32">
                <a:extLst>
                  <a:ext uri="{FF2B5EF4-FFF2-40B4-BE49-F238E27FC236}">
                    <a16:creationId xmlns:a16="http://schemas.microsoft.com/office/drawing/2014/main" id="{CEB7570A-F3BC-3497-B450-8A5B6159DF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1" name="AutoShape 33">
                <a:extLst>
                  <a:ext uri="{FF2B5EF4-FFF2-40B4-BE49-F238E27FC236}">
                    <a16:creationId xmlns:a16="http://schemas.microsoft.com/office/drawing/2014/main" id="{0BCBB269-B43B-A56A-2DFF-E481E5F8F2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2" name="AutoShape 34">
                <a:extLst>
                  <a:ext uri="{FF2B5EF4-FFF2-40B4-BE49-F238E27FC236}">
                    <a16:creationId xmlns:a16="http://schemas.microsoft.com/office/drawing/2014/main" id="{F6DB3E5E-A872-4909-868B-9D813652E5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3" name="AutoShape 35">
                <a:extLst>
                  <a:ext uri="{FF2B5EF4-FFF2-40B4-BE49-F238E27FC236}">
                    <a16:creationId xmlns:a16="http://schemas.microsoft.com/office/drawing/2014/main" id="{FF57C83F-8644-87F9-0FDF-B0A3BC6639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4" name="AutoShape 36">
                <a:extLst>
                  <a:ext uri="{FF2B5EF4-FFF2-40B4-BE49-F238E27FC236}">
                    <a16:creationId xmlns:a16="http://schemas.microsoft.com/office/drawing/2014/main" id="{B135DFE6-13AA-E5AB-E364-FE2E59377B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5" name="AutoShape 37">
                <a:extLst>
                  <a:ext uri="{FF2B5EF4-FFF2-40B4-BE49-F238E27FC236}">
                    <a16:creationId xmlns:a16="http://schemas.microsoft.com/office/drawing/2014/main" id="{3175D204-F004-2A1B-7856-67EC8293C6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6" name="AutoShape 38">
                <a:extLst>
                  <a:ext uri="{FF2B5EF4-FFF2-40B4-BE49-F238E27FC236}">
                    <a16:creationId xmlns:a16="http://schemas.microsoft.com/office/drawing/2014/main" id="{58494C2C-C4D9-4456-7450-3C2AEFE649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7" name="AutoShape 39">
                <a:extLst>
                  <a:ext uri="{FF2B5EF4-FFF2-40B4-BE49-F238E27FC236}">
                    <a16:creationId xmlns:a16="http://schemas.microsoft.com/office/drawing/2014/main" id="{E52F6DD9-7F86-716C-54AE-DD172DE490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8" name="AutoShape 40">
                <a:extLst>
                  <a:ext uri="{FF2B5EF4-FFF2-40B4-BE49-F238E27FC236}">
                    <a16:creationId xmlns:a16="http://schemas.microsoft.com/office/drawing/2014/main" id="{57B52DE9-AD82-E26B-FF88-54C0138ED2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9" name="AutoShape 41">
                <a:extLst>
                  <a:ext uri="{FF2B5EF4-FFF2-40B4-BE49-F238E27FC236}">
                    <a16:creationId xmlns:a16="http://schemas.microsoft.com/office/drawing/2014/main" id="{CE5C7324-3BEB-0B20-A837-C4F7B86011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0" name="AutoShape 42">
                <a:extLst>
                  <a:ext uri="{FF2B5EF4-FFF2-40B4-BE49-F238E27FC236}">
                    <a16:creationId xmlns:a16="http://schemas.microsoft.com/office/drawing/2014/main" id="{88941B69-3C79-363C-5E3F-4B84196169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125" name="Group 77">
              <a:extLst>
                <a:ext uri="{FF2B5EF4-FFF2-40B4-BE49-F238E27FC236}">
                  <a16:creationId xmlns:a16="http://schemas.microsoft.com/office/drawing/2014/main" id="{DE5A756B-4F39-06B7-40B8-AA210EA884D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>
                <a:extLst>
                  <a:ext uri="{FF2B5EF4-FFF2-40B4-BE49-F238E27FC236}">
                    <a16:creationId xmlns:a16="http://schemas.microsoft.com/office/drawing/2014/main" id="{BE4D0750-B998-E437-68FB-9AB0E0516D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3" name="AutoShape 45">
                <a:extLst>
                  <a:ext uri="{FF2B5EF4-FFF2-40B4-BE49-F238E27FC236}">
                    <a16:creationId xmlns:a16="http://schemas.microsoft.com/office/drawing/2014/main" id="{9B2B9C7D-CB53-C2C3-EAC4-6025C58879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4" name="AutoShape 46">
                <a:extLst>
                  <a:ext uri="{FF2B5EF4-FFF2-40B4-BE49-F238E27FC236}">
                    <a16:creationId xmlns:a16="http://schemas.microsoft.com/office/drawing/2014/main" id="{ED55478A-34EF-E6A8-E9DB-13CF8C8A1E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5" name="AutoShape 47">
                <a:extLst>
                  <a:ext uri="{FF2B5EF4-FFF2-40B4-BE49-F238E27FC236}">
                    <a16:creationId xmlns:a16="http://schemas.microsoft.com/office/drawing/2014/main" id="{59D39A3D-95CA-F068-1717-229E032F56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6" name="AutoShape 48">
                <a:extLst>
                  <a:ext uri="{FF2B5EF4-FFF2-40B4-BE49-F238E27FC236}">
                    <a16:creationId xmlns:a16="http://schemas.microsoft.com/office/drawing/2014/main" id="{DFCFF23D-ACDD-E5FC-E915-26B5390FA1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7" name="AutoShape 49">
                <a:extLst>
                  <a:ext uri="{FF2B5EF4-FFF2-40B4-BE49-F238E27FC236}">
                    <a16:creationId xmlns:a16="http://schemas.microsoft.com/office/drawing/2014/main" id="{DC33FC75-C8CA-E312-01C4-3A0522B456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8" name="AutoShape 50">
                <a:extLst>
                  <a:ext uri="{FF2B5EF4-FFF2-40B4-BE49-F238E27FC236}">
                    <a16:creationId xmlns:a16="http://schemas.microsoft.com/office/drawing/2014/main" id="{2B872BBA-2703-7E2B-3DAF-BB6339C668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9" name="AutoShape 51">
                <a:extLst>
                  <a:ext uri="{FF2B5EF4-FFF2-40B4-BE49-F238E27FC236}">
                    <a16:creationId xmlns:a16="http://schemas.microsoft.com/office/drawing/2014/main" id="{9BBE49A2-0971-D099-B303-5AC60637F9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0" name="AutoShape 52">
                <a:extLst>
                  <a:ext uri="{FF2B5EF4-FFF2-40B4-BE49-F238E27FC236}">
                    <a16:creationId xmlns:a16="http://schemas.microsoft.com/office/drawing/2014/main" id="{7C95BF67-FD59-3C00-7800-C7C019BD6C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1" name="AutoShape 53">
                <a:extLst>
                  <a:ext uri="{FF2B5EF4-FFF2-40B4-BE49-F238E27FC236}">
                    <a16:creationId xmlns:a16="http://schemas.microsoft.com/office/drawing/2014/main" id="{5A5C4D73-1FC2-BB09-AB55-FCC8877886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2" name="AutoShape 54">
                <a:extLst>
                  <a:ext uri="{FF2B5EF4-FFF2-40B4-BE49-F238E27FC236}">
                    <a16:creationId xmlns:a16="http://schemas.microsoft.com/office/drawing/2014/main" id="{96DDC081-3704-9B9A-F2A4-1C22869246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3" name="AutoShape 55">
                <a:extLst>
                  <a:ext uri="{FF2B5EF4-FFF2-40B4-BE49-F238E27FC236}">
                    <a16:creationId xmlns:a16="http://schemas.microsoft.com/office/drawing/2014/main" id="{3548EEB5-7738-D6C7-9646-25FC726CD9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4" name="AutoShape 56">
                <a:extLst>
                  <a:ext uri="{FF2B5EF4-FFF2-40B4-BE49-F238E27FC236}">
                    <a16:creationId xmlns:a16="http://schemas.microsoft.com/office/drawing/2014/main" id="{C37FD15C-BB41-860D-52BF-023EF22A09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5" name="AutoShape 57">
                <a:extLst>
                  <a:ext uri="{FF2B5EF4-FFF2-40B4-BE49-F238E27FC236}">
                    <a16:creationId xmlns:a16="http://schemas.microsoft.com/office/drawing/2014/main" id="{3782E285-6628-D523-F17C-1C41CBB5E5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6" name="AutoShape 58">
                <a:extLst>
                  <a:ext uri="{FF2B5EF4-FFF2-40B4-BE49-F238E27FC236}">
                    <a16:creationId xmlns:a16="http://schemas.microsoft.com/office/drawing/2014/main" id="{40C8256D-0F55-A446-B7F2-E7F14DC19D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7" name="AutoShape 59">
                <a:extLst>
                  <a:ext uri="{FF2B5EF4-FFF2-40B4-BE49-F238E27FC236}">
                    <a16:creationId xmlns:a16="http://schemas.microsoft.com/office/drawing/2014/main" id="{72A096DE-70CE-D0D0-85E3-0BFEF76FD2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8" name="AutoShape 60">
                <a:extLst>
                  <a:ext uri="{FF2B5EF4-FFF2-40B4-BE49-F238E27FC236}">
                    <a16:creationId xmlns:a16="http://schemas.microsoft.com/office/drawing/2014/main" id="{1C0DD066-0129-49F8-A322-13FD56D6B7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9" name="AutoShape 61">
                <a:extLst>
                  <a:ext uri="{FF2B5EF4-FFF2-40B4-BE49-F238E27FC236}">
                    <a16:creationId xmlns:a16="http://schemas.microsoft.com/office/drawing/2014/main" id="{3F77E6F4-C1B2-3521-200E-5D772BBAC5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0" name="AutoShape 62">
                <a:extLst>
                  <a:ext uri="{FF2B5EF4-FFF2-40B4-BE49-F238E27FC236}">
                    <a16:creationId xmlns:a16="http://schemas.microsoft.com/office/drawing/2014/main" id="{1527A59D-9B16-A1EB-DAA1-3FD7906BFE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1" name="AutoShape 63">
                <a:extLst>
                  <a:ext uri="{FF2B5EF4-FFF2-40B4-BE49-F238E27FC236}">
                    <a16:creationId xmlns:a16="http://schemas.microsoft.com/office/drawing/2014/main" id="{A55447BC-AC93-BEBC-49C1-18B654CD10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2" name="AutoShape 64">
                <a:extLst>
                  <a:ext uri="{FF2B5EF4-FFF2-40B4-BE49-F238E27FC236}">
                    <a16:creationId xmlns:a16="http://schemas.microsoft.com/office/drawing/2014/main" id="{09E032E5-A2D3-7C76-027A-D7AC821ECB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3" name="AutoShape 65">
                <a:extLst>
                  <a:ext uri="{FF2B5EF4-FFF2-40B4-BE49-F238E27FC236}">
                    <a16:creationId xmlns:a16="http://schemas.microsoft.com/office/drawing/2014/main" id="{9DCEF5ED-9D5C-18FF-4489-6F6A7470A8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4" name="AutoShape 66">
                <a:extLst>
                  <a:ext uri="{FF2B5EF4-FFF2-40B4-BE49-F238E27FC236}">
                    <a16:creationId xmlns:a16="http://schemas.microsoft.com/office/drawing/2014/main" id="{8F95D615-EF05-10A9-B87E-837296DFB2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5" name="AutoShape 67">
                <a:extLst>
                  <a:ext uri="{FF2B5EF4-FFF2-40B4-BE49-F238E27FC236}">
                    <a16:creationId xmlns:a16="http://schemas.microsoft.com/office/drawing/2014/main" id="{DA322937-5BC4-CF5F-C466-C1B6AE63F9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6" name="AutoShape 68">
                <a:extLst>
                  <a:ext uri="{FF2B5EF4-FFF2-40B4-BE49-F238E27FC236}">
                    <a16:creationId xmlns:a16="http://schemas.microsoft.com/office/drawing/2014/main" id="{8162DEE7-F74C-9AE6-7C03-F283933FC5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7" name="AutoShape 69">
                <a:extLst>
                  <a:ext uri="{FF2B5EF4-FFF2-40B4-BE49-F238E27FC236}">
                    <a16:creationId xmlns:a16="http://schemas.microsoft.com/office/drawing/2014/main" id="{94A43479-4E6F-C196-8F54-17736C00EB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8" name="AutoShape 70">
                <a:extLst>
                  <a:ext uri="{FF2B5EF4-FFF2-40B4-BE49-F238E27FC236}">
                    <a16:creationId xmlns:a16="http://schemas.microsoft.com/office/drawing/2014/main" id="{72A819DD-70FA-F569-1670-F78240594B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9" name="Rectangle 71">
                <a:extLst>
                  <a:ext uri="{FF2B5EF4-FFF2-40B4-BE49-F238E27FC236}">
                    <a16:creationId xmlns:a16="http://schemas.microsoft.com/office/drawing/2014/main" id="{39052CA1-2354-521B-4DCF-2BD54D6503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0" name="AutoShape 72">
                <a:extLst>
                  <a:ext uri="{FF2B5EF4-FFF2-40B4-BE49-F238E27FC236}">
                    <a16:creationId xmlns:a16="http://schemas.microsoft.com/office/drawing/2014/main" id="{8F4D9C0F-D503-2548-D8EB-115375C6CE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1" name="AutoShape 73">
                <a:extLst>
                  <a:ext uri="{FF2B5EF4-FFF2-40B4-BE49-F238E27FC236}">
                    <a16:creationId xmlns:a16="http://schemas.microsoft.com/office/drawing/2014/main" id="{DC401B3A-4713-E092-DC6C-DC8A10BECC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2" name="AutoShape 74">
                <a:extLst>
                  <a:ext uri="{FF2B5EF4-FFF2-40B4-BE49-F238E27FC236}">
                    <a16:creationId xmlns:a16="http://schemas.microsoft.com/office/drawing/2014/main" id="{1B320E18-2ACE-3D58-F5E0-EF0ED37808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3" name="AutoShape 75">
                <a:extLst>
                  <a:ext uri="{FF2B5EF4-FFF2-40B4-BE49-F238E27FC236}">
                    <a16:creationId xmlns:a16="http://schemas.microsoft.com/office/drawing/2014/main" id="{A06B4913-DF65-4707-5E10-93602A833D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4" name="AutoShape 76">
                <a:extLst>
                  <a:ext uri="{FF2B5EF4-FFF2-40B4-BE49-F238E27FC236}">
                    <a16:creationId xmlns:a16="http://schemas.microsoft.com/office/drawing/2014/main" id="{D0C7F845-8AE6-81DD-CACF-9919EB6686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167" name="Group 119">
              <a:extLst>
                <a:ext uri="{FF2B5EF4-FFF2-40B4-BE49-F238E27FC236}">
                  <a16:creationId xmlns:a16="http://schemas.microsoft.com/office/drawing/2014/main" id="{367A11EC-2923-12CC-0363-B98CD275FC7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>
                <a:extLst>
                  <a:ext uri="{FF2B5EF4-FFF2-40B4-BE49-F238E27FC236}">
                    <a16:creationId xmlns:a16="http://schemas.microsoft.com/office/drawing/2014/main" id="{0551186C-2C26-FE3F-2A9F-B6DAD11911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7" name="AutoShape 79">
                <a:extLst>
                  <a:ext uri="{FF2B5EF4-FFF2-40B4-BE49-F238E27FC236}">
                    <a16:creationId xmlns:a16="http://schemas.microsoft.com/office/drawing/2014/main" id="{87D4E782-3766-7D9A-DDDC-8A4C1FE557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8" name="AutoShape 80">
                <a:extLst>
                  <a:ext uri="{FF2B5EF4-FFF2-40B4-BE49-F238E27FC236}">
                    <a16:creationId xmlns:a16="http://schemas.microsoft.com/office/drawing/2014/main" id="{0B2A40B0-7E5B-F40A-8214-5E864C9DAF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9" name="AutoShape 81">
                <a:extLst>
                  <a:ext uri="{FF2B5EF4-FFF2-40B4-BE49-F238E27FC236}">
                    <a16:creationId xmlns:a16="http://schemas.microsoft.com/office/drawing/2014/main" id="{407724FE-78BF-F47B-4652-7D7046EE62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0" name="AutoShape 82">
                <a:extLst>
                  <a:ext uri="{FF2B5EF4-FFF2-40B4-BE49-F238E27FC236}">
                    <a16:creationId xmlns:a16="http://schemas.microsoft.com/office/drawing/2014/main" id="{945B1D0C-AE73-F6F4-845C-7525C2EFB7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1" name="AutoShape 83">
                <a:extLst>
                  <a:ext uri="{FF2B5EF4-FFF2-40B4-BE49-F238E27FC236}">
                    <a16:creationId xmlns:a16="http://schemas.microsoft.com/office/drawing/2014/main" id="{5260528D-EED5-BF00-A65C-03DBD10E93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2" name="AutoShape 84">
                <a:extLst>
                  <a:ext uri="{FF2B5EF4-FFF2-40B4-BE49-F238E27FC236}">
                    <a16:creationId xmlns:a16="http://schemas.microsoft.com/office/drawing/2014/main" id="{0DBC9EB5-AB86-DC09-3B81-35A298B5BA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3" name="AutoShape 85">
                <a:extLst>
                  <a:ext uri="{FF2B5EF4-FFF2-40B4-BE49-F238E27FC236}">
                    <a16:creationId xmlns:a16="http://schemas.microsoft.com/office/drawing/2014/main" id="{21313DE1-7300-0DAA-DD88-50617ADB9D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4" name="AutoShape 86">
                <a:extLst>
                  <a:ext uri="{FF2B5EF4-FFF2-40B4-BE49-F238E27FC236}">
                    <a16:creationId xmlns:a16="http://schemas.microsoft.com/office/drawing/2014/main" id="{BF7A7177-B6C6-9925-6288-86D84A2853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5" name="AutoShape 87">
                <a:extLst>
                  <a:ext uri="{FF2B5EF4-FFF2-40B4-BE49-F238E27FC236}">
                    <a16:creationId xmlns:a16="http://schemas.microsoft.com/office/drawing/2014/main" id="{8051ABE4-77F1-98ED-1830-16CE6777C7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6" name="AutoShape 88">
                <a:extLst>
                  <a:ext uri="{FF2B5EF4-FFF2-40B4-BE49-F238E27FC236}">
                    <a16:creationId xmlns:a16="http://schemas.microsoft.com/office/drawing/2014/main" id="{207AB9EF-9A74-BCEA-6611-5B65FA8018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7" name="AutoShape 89">
                <a:extLst>
                  <a:ext uri="{FF2B5EF4-FFF2-40B4-BE49-F238E27FC236}">
                    <a16:creationId xmlns:a16="http://schemas.microsoft.com/office/drawing/2014/main" id="{0B7291BD-BB97-4129-3584-0D430654E1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8" name="AutoShape 90">
                <a:extLst>
                  <a:ext uri="{FF2B5EF4-FFF2-40B4-BE49-F238E27FC236}">
                    <a16:creationId xmlns:a16="http://schemas.microsoft.com/office/drawing/2014/main" id="{D75CED24-7145-6F82-2A19-C5F515B70A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9" name="AutoShape 91">
                <a:extLst>
                  <a:ext uri="{FF2B5EF4-FFF2-40B4-BE49-F238E27FC236}">
                    <a16:creationId xmlns:a16="http://schemas.microsoft.com/office/drawing/2014/main" id="{33D1577B-6C73-DF91-065B-632BC5B66E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0" name="AutoShape 92">
                <a:extLst>
                  <a:ext uri="{FF2B5EF4-FFF2-40B4-BE49-F238E27FC236}">
                    <a16:creationId xmlns:a16="http://schemas.microsoft.com/office/drawing/2014/main" id="{E5D58B0B-96B5-E6C5-1F91-6AAAA4806D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1" name="AutoShape 93">
                <a:extLst>
                  <a:ext uri="{FF2B5EF4-FFF2-40B4-BE49-F238E27FC236}">
                    <a16:creationId xmlns:a16="http://schemas.microsoft.com/office/drawing/2014/main" id="{464AD05B-1D26-A8E1-E926-C9E873689B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2" name="AutoShape 94">
                <a:extLst>
                  <a:ext uri="{FF2B5EF4-FFF2-40B4-BE49-F238E27FC236}">
                    <a16:creationId xmlns:a16="http://schemas.microsoft.com/office/drawing/2014/main" id="{053857D1-4BA0-6D6B-F162-1704598F57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3" name="AutoShape 95">
                <a:extLst>
                  <a:ext uri="{FF2B5EF4-FFF2-40B4-BE49-F238E27FC236}">
                    <a16:creationId xmlns:a16="http://schemas.microsoft.com/office/drawing/2014/main" id="{96F4C2E5-2738-3D3F-05C3-F6481002D9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4" name="AutoShape 96">
                <a:extLst>
                  <a:ext uri="{FF2B5EF4-FFF2-40B4-BE49-F238E27FC236}">
                    <a16:creationId xmlns:a16="http://schemas.microsoft.com/office/drawing/2014/main" id="{1F4BB6FE-1080-3C2A-6B67-E2A11C33E8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5" name="AutoShape 97">
                <a:extLst>
                  <a:ext uri="{FF2B5EF4-FFF2-40B4-BE49-F238E27FC236}">
                    <a16:creationId xmlns:a16="http://schemas.microsoft.com/office/drawing/2014/main" id="{68C11205-09B2-B7A3-1DBA-FA42D1ED52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6" name="AutoShape 98">
                <a:extLst>
                  <a:ext uri="{FF2B5EF4-FFF2-40B4-BE49-F238E27FC236}">
                    <a16:creationId xmlns:a16="http://schemas.microsoft.com/office/drawing/2014/main" id="{8142822E-314A-D9BA-F9A1-F426892394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7" name="AutoShape 99">
                <a:extLst>
                  <a:ext uri="{FF2B5EF4-FFF2-40B4-BE49-F238E27FC236}">
                    <a16:creationId xmlns:a16="http://schemas.microsoft.com/office/drawing/2014/main" id="{5C4747A4-43AF-6681-68D4-619406A5BC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8" name="AutoShape 100">
                <a:extLst>
                  <a:ext uri="{FF2B5EF4-FFF2-40B4-BE49-F238E27FC236}">
                    <a16:creationId xmlns:a16="http://schemas.microsoft.com/office/drawing/2014/main" id="{66AE1561-3D0E-74B0-DAFB-8C52801F35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9" name="AutoShape 101">
                <a:extLst>
                  <a:ext uri="{FF2B5EF4-FFF2-40B4-BE49-F238E27FC236}">
                    <a16:creationId xmlns:a16="http://schemas.microsoft.com/office/drawing/2014/main" id="{68F6715E-B4C6-691B-4720-30DF082F33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0" name="AutoShape 102">
                <a:extLst>
                  <a:ext uri="{FF2B5EF4-FFF2-40B4-BE49-F238E27FC236}">
                    <a16:creationId xmlns:a16="http://schemas.microsoft.com/office/drawing/2014/main" id="{1D860A4C-CC13-D738-CBE5-87B024EDD8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1" name="AutoShape 103">
                <a:extLst>
                  <a:ext uri="{FF2B5EF4-FFF2-40B4-BE49-F238E27FC236}">
                    <a16:creationId xmlns:a16="http://schemas.microsoft.com/office/drawing/2014/main" id="{1F6EB3B1-981E-695A-D13A-4872011E60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2" name="AutoShape 104">
                <a:extLst>
                  <a:ext uri="{FF2B5EF4-FFF2-40B4-BE49-F238E27FC236}">
                    <a16:creationId xmlns:a16="http://schemas.microsoft.com/office/drawing/2014/main" id="{E146B8FE-2283-7F90-5C2D-93E3C3495D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3" name="AutoShape 105">
                <a:extLst>
                  <a:ext uri="{FF2B5EF4-FFF2-40B4-BE49-F238E27FC236}">
                    <a16:creationId xmlns:a16="http://schemas.microsoft.com/office/drawing/2014/main" id="{481367B0-378E-43E4-E47E-0C6F3833DE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4" name="AutoShape 106">
                <a:extLst>
                  <a:ext uri="{FF2B5EF4-FFF2-40B4-BE49-F238E27FC236}">
                    <a16:creationId xmlns:a16="http://schemas.microsoft.com/office/drawing/2014/main" id="{C61F7B84-D669-8254-DC20-E3879CEF8F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5" name="AutoShape 107">
                <a:extLst>
                  <a:ext uri="{FF2B5EF4-FFF2-40B4-BE49-F238E27FC236}">
                    <a16:creationId xmlns:a16="http://schemas.microsoft.com/office/drawing/2014/main" id="{50DB9FEB-3EFE-3F64-A6B8-F2208ACEBA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6" name="AutoShape 108">
                <a:extLst>
                  <a:ext uri="{FF2B5EF4-FFF2-40B4-BE49-F238E27FC236}">
                    <a16:creationId xmlns:a16="http://schemas.microsoft.com/office/drawing/2014/main" id="{1B1724C0-607D-E39C-71CC-8401FBD797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7" name="AutoShape 109">
                <a:extLst>
                  <a:ext uri="{FF2B5EF4-FFF2-40B4-BE49-F238E27FC236}">
                    <a16:creationId xmlns:a16="http://schemas.microsoft.com/office/drawing/2014/main" id="{E931EF07-52EA-410D-2170-3A003ADA8E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8" name="AutoShape 110">
                <a:extLst>
                  <a:ext uri="{FF2B5EF4-FFF2-40B4-BE49-F238E27FC236}">
                    <a16:creationId xmlns:a16="http://schemas.microsoft.com/office/drawing/2014/main" id="{5BA7EB85-63B2-87DF-C87E-F3E05D4663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9" name="AutoShape 111">
                <a:extLst>
                  <a:ext uri="{FF2B5EF4-FFF2-40B4-BE49-F238E27FC236}">
                    <a16:creationId xmlns:a16="http://schemas.microsoft.com/office/drawing/2014/main" id="{C3DE2111-58A4-B814-C9D4-D6F1042AFD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0" name="AutoShape 112">
                <a:extLst>
                  <a:ext uri="{FF2B5EF4-FFF2-40B4-BE49-F238E27FC236}">
                    <a16:creationId xmlns:a16="http://schemas.microsoft.com/office/drawing/2014/main" id="{E80EF70B-CA25-D225-AC57-9398447566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1" name="AutoShape 113">
                <a:extLst>
                  <a:ext uri="{FF2B5EF4-FFF2-40B4-BE49-F238E27FC236}">
                    <a16:creationId xmlns:a16="http://schemas.microsoft.com/office/drawing/2014/main" id="{C005566F-C61F-573E-B183-CCD60A042C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2" name="AutoShape 114">
                <a:extLst>
                  <a:ext uri="{FF2B5EF4-FFF2-40B4-BE49-F238E27FC236}">
                    <a16:creationId xmlns:a16="http://schemas.microsoft.com/office/drawing/2014/main" id="{3B849945-A832-FF38-DE58-335BB94564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3" name="AutoShape 115">
                <a:extLst>
                  <a:ext uri="{FF2B5EF4-FFF2-40B4-BE49-F238E27FC236}">
                    <a16:creationId xmlns:a16="http://schemas.microsoft.com/office/drawing/2014/main" id="{2C566E73-CF73-E68E-04CE-556C1C3D1C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4" name="AutoShape 116">
                <a:extLst>
                  <a:ext uri="{FF2B5EF4-FFF2-40B4-BE49-F238E27FC236}">
                    <a16:creationId xmlns:a16="http://schemas.microsoft.com/office/drawing/2014/main" id="{21E5C43B-7CCE-CD63-5C17-6BF7376D4A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5" name="AutoShape 117">
                <a:extLst>
                  <a:ext uri="{FF2B5EF4-FFF2-40B4-BE49-F238E27FC236}">
                    <a16:creationId xmlns:a16="http://schemas.microsoft.com/office/drawing/2014/main" id="{5A809310-6698-C640-7284-3DBE828EC0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6" name="AutoShape 118">
                <a:extLst>
                  <a:ext uri="{FF2B5EF4-FFF2-40B4-BE49-F238E27FC236}">
                    <a16:creationId xmlns:a16="http://schemas.microsoft.com/office/drawing/2014/main" id="{CFE9162B-8E23-EB6E-AC7D-FC5226A52A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201" name="Group 153">
              <a:extLst>
                <a:ext uri="{FF2B5EF4-FFF2-40B4-BE49-F238E27FC236}">
                  <a16:creationId xmlns:a16="http://schemas.microsoft.com/office/drawing/2014/main" id="{ED60D160-808C-21C3-9F62-25CBE38F1F9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>
                <a:extLst>
                  <a:ext uri="{FF2B5EF4-FFF2-40B4-BE49-F238E27FC236}">
                    <a16:creationId xmlns:a16="http://schemas.microsoft.com/office/drawing/2014/main" id="{C0798C77-5016-653A-24AF-3D6091F00E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9" name="AutoShape 121">
                <a:extLst>
                  <a:ext uri="{FF2B5EF4-FFF2-40B4-BE49-F238E27FC236}">
                    <a16:creationId xmlns:a16="http://schemas.microsoft.com/office/drawing/2014/main" id="{D896444F-CCF4-0C47-F535-CEBA7DF913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0" name="AutoShape 122">
                <a:extLst>
                  <a:ext uri="{FF2B5EF4-FFF2-40B4-BE49-F238E27FC236}">
                    <a16:creationId xmlns:a16="http://schemas.microsoft.com/office/drawing/2014/main" id="{25F774CD-B130-5F22-47F9-DDFC79DD2B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1" name="AutoShape 123">
                <a:extLst>
                  <a:ext uri="{FF2B5EF4-FFF2-40B4-BE49-F238E27FC236}">
                    <a16:creationId xmlns:a16="http://schemas.microsoft.com/office/drawing/2014/main" id="{70A79FFC-E51F-E230-2A8F-448ED872A8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2" name="AutoShape 124">
                <a:extLst>
                  <a:ext uri="{FF2B5EF4-FFF2-40B4-BE49-F238E27FC236}">
                    <a16:creationId xmlns:a16="http://schemas.microsoft.com/office/drawing/2014/main" id="{189C30EF-9D31-1FC9-9F5B-0BE4BADCBE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3" name="AutoShape 125">
                <a:extLst>
                  <a:ext uri="{FF2B5EF4-FFF2-40B4-BE49-F238E27FC236}">
                    <a16:creationId xmlns:a16="http://schemas.microsoft.com/office/drawing/2014/main" id="{F11A3E9D-FF6B-5274-BCCA-C609B30393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4" name="AutoShape 126">
                <a:extLst>
                  <a:ext uri="{FF2B5EF4-FFF2-40B4-BE49-F238E27FC236}">
                    <a16:creationId xmlns:a16="http://schemas.microsoft.com/office/drawing/2014/main" id="{05EBCB9A-091B-B7DA-4D52-51FA619DF6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>
                <a:extLst>
                  <a:ext uri="{FF2B5EF4-FFF2-40B4-BE49-F238E27FC236}">
                    <a16:creationId xmlns:a16="http://schemas.microsoft.com/office/drawing/2014/main" id="{2EE0C8B7-623E-A533-3AE2-DB0ADFAF22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6" name="AutoShape 128">
                <a:extLst>
                  <a:ext uri="{FF2B5EF4-FFF2-40B4-BE49-F238E27FC236}">
                    <a16:creationId xmlns:a16="http://schemas.microsoft.com/office/drawing/2014/main" id="{E1E99680-B1A7-3685-BF7A-B500B587CC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7" name="AutoShape 129">
                <a:extLst>
                  <a:ext uri="{FF2B5EF4-FFF2-40B4-BE49-F238E27FC236}">
                    <a16:creationId xmlns:a16="http://schemas.microsoft.com/office/drawing/2014/main" id="{E14A0DA4-B5DF-8A50-248E-7A9C4E91AD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8" name="AutoShape 130">
                <a:extLst>
                  <a:ext uri="{FF2B5EF4-FFF2-40B4-BE49-F238E27FC236}">
                    <a16:creationId xmlns:a16="http://schemas.microsoft.com/office/drawing/2014/main" id="{E6290EB6-0CA2-F0AB-CA45-E1D76C2F0F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9" name="AutoShape 131">
                <a:extLst>
                  <a:ext uri="{FF2B5EF4-FFF2-40B4-BE49-F238E27FC236}">
                    <a16:creationId xmlns:a16="http://schemas.microsoft.com/office/drawing/2014/main" id="{044507A0-E309-E26A-C5A0-3501EC0D0B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0" name="AutoShape 132">
                <a:extLst>
                  <a:ext uri="{FF2B5EF4-FFF2-40B4-BE49-F238E27FC236}">
                    <a16:creationId xmlns:a16="http://schemas.microsoft.com/office/drawing/2014/main" id="{32F3011E-26CE-15FC-0B67-938C7F9C87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1" name="AutoShape 133">
                <a:extLst>
                  <a:ext uri="{FF2B5EF4-FFF2-40B4-BE49-F238E27FC236}">
                    <a16:creationId xmlns:a16="http://schemas.microsoft.com/office/drawing/2014/main" id="{61AA8E53-BEED-20F6-A069-F4C0D1006C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2" name="AutoShape 134">
                <a:extLst>
                  <a:ext uri="{FF2B5EF4-FFF2-40B4-BE49-F238E27FC236}">
                    <a16:creationId xmlns:a16="http://schemas.microsoft.com/office/drawing/2014/main" id="{D87F94C8-E539-C8F0-11B6-4F38662D64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3" name="AutoShape 135">
                <a:extLst>
                  <a:ext uri="{FF2B5EF4-FFF2-40B4-BE49-F238E27FC236}">
                    <a16:creationId xmlns:a16="http://schemas.microsoft.com/office/drawing/2014/main" id="{71E4B986-6522-A245-6F74-F1EB878543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4" name="AutoShape 136">
                <a:extLst>
                  <a:ext uri="{FF2B5EF4-FFF2-40B4-BE49-F238E27FC236}">
                    <a16:creationId xmlns:a16="http://schemas.microsoft.com/office/drawing/2014/main" id="{ED9D84D9-C832-0820-D2C1-6D9C22A7E6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5" name="AutoShape 137">
                <a:extLst>
                  <a:ext uri="{FF2B5EF4-FFF2-40B4-BE49-F238E27FC236}">
                    <a16:creationId xmlns:a16="http://schemas.microsoft.com/office/drawing/2014/main" id="{66FA60F3-93FB-9610-0FDE-9DE3954769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6" name="AutoShape 138">
                <a:extLst>
                  <a:ext uri="{FF2B5EF4-FFF2-40B4-BE49-F238E27FC236}">
                    <a16:creationId xmlns:a16="http://schemas.microsoft.com/office/drawing/2014/main" id="{25988D8E-32CF-B863-FFE9-3EBA9FE746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7" name="AutoShape 139">
                <a:extLst>
                  <a:ext uri="{FF2B5EF4-FFF2-40B4-BE49-F238E27FC236}">
                    <a16:creationId xmlns:a16="http://schemas.microsoft.com/office/drawing/2014/main" id="{058EEA07-8A05-45FC-9393-3F0FCF25D3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8" name="AutoShape 140">
                <a:extLst>
                  <a:ext uri="{FF2B5EF4-FFF2-40B4-BE49-F238E27FC236}">
                    <a16:creationId xmlns:a16="http://schemas.microsoft.com/office/drawing/2014/main" id="{E69B8487-94E5-C96E-4274-53D28CEB51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9" name="AutoShape 141">
                <a:extLst>
                  <a:ext uri="{FF2B5EF4-FFF2-40B4-BE49-F238E27FC236}">
                    <a16:creationId xmlns:a16="http://schemas.microsoft.com/office/drawing/2014/main" id="{B1071F4B-B196-C57C-832C-E00FB5E087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0" name="AutoShape 142">
                <a:extLst>
                  <a:ext uri="{FF2B5EF4-FFF2-40B4-BE49-F238E27FC236}">
                    <a16:creationId xmlns:a16="http://schemas.microsoft.com/office/drawing/2014/main" id="{B1C6B0A2-A036-59E3-DEB1-45110D6F48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1" name="AutoShape 143">
                <a:extLst>
                  <a:ext uri="{FF2B5EF4-FFF2-40B4-BE49-F238E27FC236}">
                    <a16:creationId xmlns:a16="http://schemas.microsoft.com/office/drawing/2014/main" id="{88DD15BD-CD07-3AF4-2DF8-3A9B280474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2" name="AutoShape 144">
                <a:extLst>
                  <a:ext uri="{FF2B5EF4-FFF2-40B4-BE49-F238E27FC236}">
                    <a16:creationId xmlns:a16="http://schemas.microsoft.com/office/drawing/2014/main" id="{10C2325B-BC25-1424-D45B-88580BA776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3" name="AutoShape 145">
                <a:extLst>
                  <a:ext uri="{FF2B5EF4-FFF2-40B4-BE49-F238E27FC236}">
                    <a16:creationId xmlns:a16="http://schemas.microsoft.com/office/drawing/2014/main" id="{6931FEF2-620F-E6A4-2B7D-4374ADB275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4" name="AutoShape 146">
                <a:extLst>
                  <a:ext uri="{FF2B5EF4-FFF2-40B4-BE49-F238E27FC236}">
                    <a16:creationId xmlns:a16="http://schemas.microsoft.com/office/drawing/2014/main" id="{1BA6E3BD-2D6A-9DEE-E44E-5A48A1C8D6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5" name="AutoShape 147">
                <a:extLst>
                  <a:ext uri="{FF2B5EF4-FFF2-40B4-BE49-F238E27FC236}">
                    <a16:creationId xmlns:a16="http://schemas.microsoft.com/office/drawing/2014/main" id="{3C2BE347-942E-B3A4-2F27-DBF3F34924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6" name="AutoShape 148">
                <a:extLst>
                  <a:ext uri="{FF2B5EF4-FFF2-40B4-BE49-F238E27FC236}">
                    <a16:creationId xmlns:a16="http://schemas.microsoft.com/office/drawing/2014/main" id="{E029B85E-8AF1-EE1C-5EC3-0ED770D78E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7" name="AutoShape 149">
                <a:extLst>
                  <a:ext uri="{FF2B5EF4-FFF2-40B4-BE49-F238E27FC236}">
                    <a16:creationId xmlns:a16="http://schemas.microsoft.com/office/drawing/2014/main" id="{4DF866DE-916B-86A8-3A16-2C7FBB4DF0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8" name="Rectangle 150">
                <a:extLst>
                  <a:ext uri="{FF2B5EF4-FFF2-40B4-BE49-F238E27FC236}">
                    <a16:creationId xmlns:a16="http://schemas.microsoft.com/office/drawing/2014/main" id="{1B259776-FFAD-E793-FE9F-A0CA9BF7FB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9" name="AutoShape 151">
                <a:extLst>
                  <a:ext uri="{FF2B5EF4-FFF2-40B4-BE49-F238E27FC236}">
                    <a16:creationId xmlns:a16="http://schemas.microsoft.com/office/drawing/2014/main" id="{F102C0EE-1192-310D-7567-B6EED568B5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200" name="AutoShape 152">
                <a:extLst>
                  <a:ext uri="{FF2B5EF4-FFF2-40B4-BE49-F238E27FC236}">
                    <a16:creationId xmlns:a16="http://schemas.microsoft.com/office/drawing/2014/main" id="{F316050E-0F66-8166-2B4F-DB0C8F9506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</p:grpSp>
      <p:sp>
        <p:nvSpPr>
          <p:cNvPr id="2203" name="Rectangle 155">
            <a:extLst>
              <a:ext uri="{FF2B5EF4-FFF2-40B4-BE49-F238E27FC236}">
                <a16:creationId xmlns:a16="http://schemas.microsoft.com/office/drawing/2014/main" id="{7E237252-86E2-2F91-BA27-CE98E99C61E7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286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/>
              <a:t>Modifiez le style du titre</a:t>
            </a:r>
            <a:endParaRPr lang="en-US" altLang="fr-FR" noProof="0"/>
          </a:p>
        </p:txBody>
      </p:sp>
      <p:sp>
        <p:nvSpPr>
          <p:cNvPr id="2204" name="Rectangle 156">
            <a:extLst>
              <a:ext uri="{FF2B5EF4-FFF2-40B4-BE49-F238E27FC236}">
                <a16:creationId xmlns:a16="http://schemas.microsoft.com/office/drawing/2014/main" id="{498D8F06-4E69-0242-94F7-631A88C91B01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Modifiez le style des sous-titres du masque</a:t>
            </a:r>
            <a:endParaRPr lang="en-US" altLang="fr-FR" noProof="0"/>
          </a:p>
        </p:txBody>
      </p:sp>
      <p:sp>
        <p:nvSpPr>
          <p:cNvPr id="2205" name="Rectangle 157">
            <a:extLst>
              <a:ext uri="{FF2B5EF4-FFF2-40B4-BE49-F238E27FC236}">
                <a16:creationId xmlns:a16="http://schemas.microsoft.com/office/drawing/2014/main" id="{111E7F34-F338-B58C-C613-B38FAB589267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>
          <a:xfrm>
            <a:off x="914400" y="60198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fld id="{F1FF3E2F-166F-4AB1-8A76-E96068B8B699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2206" name="Rectangle 158">
            <a:extLst>
              <a:ext uri="{FF2B5EF4-FFF2-40B4-BE49-F238E27FC236}">
                <a16:creationId xmlns:a16="http://schemas.microsoft.com/office/drawing/2014/main" id="{F78B26A2-908C-923D-6F39-286A64CB9582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019800"/>
            <a:ext cx="38608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>
            <a:extLst>
              <a:ext uri="{FF2B5EF4-FFF2-40B4-BE49-F238E27FC236}">
                <a16:creationId xmlns:a16="http://schemas.microsoft.com/office/drawing/2014/main" id="{A62C15CC-BB65-1E69-28AA-320ACF8EF98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0198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fld id="{44035B34-E61B-4595-9C48-9FC517AEC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999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6E6FBC-7B54-71DE-8007-FE390DB5F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1C2A27A-DD75-542C-148D-B0EA7982B3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D37B90-2920-3B47-6B07-2E4DC8920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FF3E2F-166F-4AB1-8A76-E96068B8B699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39DC1B2-6526-F1FC-AA51-B24ADC506E8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035B34-E61B-4595-9C48-9FC517AECB7B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AC28565-063C-CF21-02F7-8E172C386BC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203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A7D419-2DF0-29E9-2476-E67FCBFE7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1AA7C98-7AA0-96CB-5655-D825C69BF8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B7371BD-AC08-8ECF-4FCE-CAF57E9FCD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FF3E2F-166F-4AB1-8A76-E96068B8B699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389E8CB-B389-8C28-4496-858B7CB8411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035B34-E61B-4595-9C48-9FC517AECB7B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6D4BF4C-E2A3-8CA9-E431-A3FC6856378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22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1E0545-0EDD-6895-12E6-396A65944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0CEBEC-99CF-D478-1C6E-FAF0B8E0B7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39543A2-3D19-1DE2-87F3-9C26E72213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BC9083-E027-C38D-2420-3C14A666D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FF3E2F-166F-4AB1-8A76-E96068B8B699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8B45E0-581B-AE6D-3BED-3CB43F5A805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035B34-E61B-4595-9C48-9FC517AECB7B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76757603-9969-A646-519B-26C3F1F6BC02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8885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10776F-8BD0-C42A-EB1A-03C917F3D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4720BC2-20DD-4203-FF1C-22D255A6D5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593A962-CFD8-39F9-22EF-F119526FEB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130EDA4-57EC-2C27-A243-579DC3A83D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E633D9A-1B4F-E6EB-50DD-E49E66D094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3350D09-83BE-7220-F744-C54F79501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FF3E2F-166F-4AB1-8A76-E96068B8B699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EB1CC182-38F2-0C68-A6C6-F59548BF556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035B34-E61B-4595-9C48-9FC517AECB7B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F479FEDE-6557-495C-126A-BEB443A795F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484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1B0006-1095-88AE-77A3-35B7AAE82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C8AB36-176B-E2FD-0E0A-195578DB2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FF3E2F-166F-4AB1-8A76-E96068B8B699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2F47161-61CD-687D-1B0C-9985D40EDB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035B34-E61B-4595-9C48-9FC517AECB7B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F8DBE4-C5A6-4C06-2B4E-7442256995E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1453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469D137-E4AD-77D9-1C99-D731D8E28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FF3E2F-166F-4AB1-8A76-E96068B8B699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8D4873C7-FF09-B90C-677B-AD08DBAC418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035B34-E61B-4595-9C48-9FC517AECB7B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115C785-FC2F-7131-A748-50716755E40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113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FD68BC-879E-6F80-FAB1-DF665CE88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594918B-A4BB-4BA2-9872-485ADD4995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DDFAB97-1CC6-7519-1DFA-62B1D70D9D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778D09E-EAFB-3437-D757-A17576E5A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FF3E2F-166F-4AB1-8A76-E96068B8B699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B3D1D9-93D3-384C-3C83-BA424A6AE3B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035B34-E61B-4595-9C48-9FC517AECB7B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A69308B8-B4F7-06BB-446D-F78B62C7D05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8819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1C9B3A-9667-F2DC-528F-404CF7CBE6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9135DF2-C8ED-2240-E330-E459EAB4F5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270CD9A-24A5-1FA8-3FDF-4B71A69C38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41BDA8B-BFD9-31B8-B090-C9256BF6C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FF3E2F-166F-4AB1-8A76-E96068B8B699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826E2E-99FB-4EEA-D69A-AD4C0279DC9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035B34-E61B-4595-9C48-9FC517AECB7B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7129AF10-1317-C149-DD6D-8A13AD34B9A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487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A03928-1AD4-12AE-2085-5B4CCCC3B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CF02CEA-B4C0-DC2E-7577-02A48902CE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DD393B-6E32-F042-766A-4024E7A03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FF3E2F-166F-4AB1-8A76-E96068B8B699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273AE71-2DD1-18DF-14DF-83C7A77BCAB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035B34-E61B-4595-9C48-9FC517AECB7B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FD4165F-A9BB-7A04-E23F-6E89ECF04A0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87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97B03A9-0F98-BA3E-2A78-A62527821A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4DDEE5C-3174-C8AF-C7C8-BFCDCAFB94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4529E89-D8B0-2A99-99BD-DD827A48B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FF3E2F-166F-4AB1-8A76-E96068B8B699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6942A32-591E-C248-C00F-7202EF9CA02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035B34-E61B-4595-9C48-9FC517AECB7B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A62E13-C520-BECE-49F6-77F0C61C808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287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>
            <a:extLst>
              <a:ext uri="{FF2B5EF4-FFF2-40B4-BE49-F238E27FC236}">
                <a16:creationId xmlns:a16="http://schemas.microsoft.com/office/drawing/2014/main" id="{B7B11685-73E4-CB4B-4D1D-7EE4FEF945EF}"/>
              </a:ext>
            </a:extLst>
          </p:cNvPr>
          <p:cNvGrpSpPr>
            <a:grpSpLocks/>
          </p:cNvGrpSpPr>
          <p:nvPr/>
        </p:nvGrpSpPr>
        <p:grpSpPr bwMode="auto">
          <a:xfrm>
            <a:off x="-40217" y="6350"/>
            <a:ext cx="12259735" cy="6834188"/>
            <a:chOff x="-19" y="4"/>
            <a:chExt cx="5792" cy="4305"/>
          </a:xfrm>
        </p:grpSpPr>
        <p:grpSp>
          <p:nvGrpSpPr>
            <p:cNvPr id="1067" name="Group 43">
              <a:extLst>
                <a:ext uri="{FF2B5EF4-FFF2-40B4-BE49-F238E27FC236}">
                  <a16:creationId xmlns:a16="http://schemas.microsoft.com/office/drawing/2014/main" id="{4EB51DC7-D072-E434-30CC-6AB105E9AF1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>
                <a:extLst>
                  <a:ext uri="{FF2B5EF4-FFF2-40B4-BE49-F238E27FC236}">
                    <a16:creationId xmlns:a16="http://schemas.microsoft.com/office/drawing/2014/main" id="{702ADBA3-4798-DF58-170B-7EEFBD1D7D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7" name="AutoShape 3">
                <a:extLst>
                  <a:ext uri="{FF2B5EF4-FFF2-40B4-BE49-F238E27FC236}">
                    <a16:creationId xmlns:a16="http://schemas.microsoft.com/office/drawing/2014/main" id="{8CB6A6C8-7EF1-B9A1-8109-71822F8535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8" name="AutoShape 4">
                <a:extLst>
                  <a:ext uri="{FF2B5EF4-FFF2-40B4-BE49-F238E27FC236}">
                    <a16:creationId xmlns:a16="http://schemas.microsoft.com/office/drawing/2014/main" id="{EC9B3ED7-BE8B-955F-C076-74FADA45D3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9" name="AutoShape 5">
                <a:extLst>
                  <a:ext uri="{FF2B5EF4-FFF2-40B4-BE49-F238E27FC236}">
                    <a16:creationId xmlns:a16="http://schemas.microsoft.com/office/drawing/2014/main" id="{B82FB976-9AF4-E993-AD2B-3DA9EE06CB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0" name="AutoShape 6">
                <a:extLst>
                  <a:ext uri="{FF2B5EF4-FFF2-40B4-BE49-F238E27FC236}">
                    <a16:creationId xmlns:a16="http://schemas.microsoft.com/office/drawing/2014/main" id="{1AFD3A8B-54E9-5B0E-351C-2FAFC7C2EC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1" name="AutoShape 7">
                <a:extLst>
                  <a:ext uri="{FF2B5EF4-FFF2-40B4-BE49-F238E27FC236}">
                    <a16:creationId xmlns:a16="http://schemas.microsoft.com/office/drawing/2014/main" id="{1FD17B2D-E903-4C2B-84E6-57268D8470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2" name="AutoShape 8">
                <a:extLst>
                  <a:ext uri="{FF2B5EF4-FFF2-40B4-BE49-F238E27FC236}">
                    <a16:creationId xmlns:a16="http://schemas.microsoft.com/office/drawing/2014/main" id="{81EBDF13-ED38-7C6F-0E62-ACDAA297C5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3" name="AutoShape 9">
                <a:extLst>
                  <a:ext uri="{FF2B5EF4-FFF2-40B4-BE49-F238E27FC236}">
                    <a16:creationId xmlns:a16="http://schemas.microsoft.com/office/drawing/2014/main" id="{817B9821-4E09-CE0D-4C7C-4EE8E7020A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4" name="AutoShape 10">
                <a:extLst>
                  <a:ext uri="{FF2B5EF4-FFF2-40B4-BE49-F238E27FC236}">
                    <a16:creationId xmlns:a16="http://schemas.microsoft.com/office/drawing/2014/main" id="{4553F53A-D076-C4D5-C075-4A27D4740E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5" name="AutoShape 11">
                <a:extLst>
                  <a:ext uri="{FF2B5EF4-FFF2-40B4-BE49-F238E27FC236}">
                    <a16:creationId xmlns:a16="http://schemas.microsoft.com/office/drawing/2014/main" id="{A76780DD-EEC5-B3F2-DF65-9A335062FD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6" name="AutoShape 12">
                <a:extLst>
                  <a:ext uri="{FF2B5EF4-FFF2-40B4-BE49-F238E27FC236}">
                    <a16:creationId xmlns:a16="http://schemas.microsoft.com/office/drawing/2014/main" id="{897A7909-2BE3-A41F-3B85-B35053C32E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7" name="AutoShape 13">
                <a:extLst>
                  <a:ext uri="{FF2B5EF4-FFF2-40B4-BE49-F238E27FC236}">
                    <a16:creationId xmlns:a16="http://schemas.microsoft.com/office/drawing/2014/main" id="{91E4865E-7A34-FEB4-4728-5E6D239D01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8" name="AutoShape 14">
                <a:extLst>
                  <a:ext uri="{FF2B5EF4-FFF2-40B4-BE49-F238E27FC236}">
                    <a16:creationId xmlns:a16="http://schemas.microsoft.com/office/drawing/2014/main" id="{5F61898B-4BB1-0428-D6D8-B218AC0F19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9" name="AutoShape 15">
                <a:extLst>
                  <a:ext uri="{FF2B5EF4-FFF2-40B4-BE49-F238E27FC236}">
                    <a16:creationId xmlns:a16="http://schemas.microsoft.com/office/drawing/2014/main" id="{0C45775A-72E1-EBF4-8648-C065B9FEC7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0" name="AutoShape 16">
                <a:extLst>
                  <a:ext uri="{FF2B5EF4-FFF2-40B4-BE49-F238E27FC236}">
                    <a16:creationId xmlns:a16="http://schemas.microsoft.com/office/drawing/2014/main" id="{350721F6-252C-40D2-32AF-F3B60AB37F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1" name="AutoShape 17">
                <a:extLst>
                  <a:ext uri="{FF2B5EF4-FFF2-40B4-BE49-F238E27FC236}">
                    <a16:creationId xmlns:a16="http://schemas.microsoft.com/office/drawing/2014/main" id="{9A46E2E6-4F16-51C1-60A1-DDF9EBFFE7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2" name="AutoShape 18">
                <a:extLst>
                  <a:ext uri="{FF2B5EF4-FFF2-40B4-BE49-F238E27FC236}">
                    <a16:creationId xmlns:a16="http://schemas.microsoft.com/office/drawing/2014/main" id="{5DE4703C-7734-FA2B-2EA5-90E3932400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3" name="AutoShape 19">
                <a:extLst>
                  <a:ext uri="{FF2B5EF4-FFF2-40B4-BE49-F238E27FC236}">
                    <a16:creationId xmlns:a16="http://schemas.microsoft.com/office/drawing/2014/main" id="{7A5669F9-8F51-7893-DAFD-CE5818BDAC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4" name="AutoShape 20">
                <a:extLst>
                  <a:ext uri="{FF2B5EF4-FFF2-40B4-BE49-F238E27FC236}">
                    <a16:creationId xmlns:a16="http://schemas.microsoft.com/office/drawing/2014/main" id="{2DDDB0F4-2449-A85D-0385-30143B8D34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5" name="AutoShape 21">
                <a:extLst>
                  <a:ext uri="{FF2B5EF4-FFF2-40B4-BE49-F238E27FC236}">
                    <a16:creationId xmlns:a16="http://schemas.microsoft.com/office/drawing/2014/main" id="{88C5D523-E085-1820-BA54-CBF87B3C23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6" name="AutoShape 22">
                <a:extLst>
                  <a:ext uri="{FF2B5EF4-FFF2-40B4-BE49-F238E27FC236}">
                    <a16:creationId xmlns:a16="http://schemas.microsoft.com/office/drawing/2014/main" id="{CE0A854B-3A31-2A8B-654E-95B61369EC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7" name="AutoShape 23">
                <a:extLst>
                  <a:ext uri="{FF2B5EF4-FFF2-40B4-BE49-F238E27FC236}">
                    <a16:creationId xmlns:a16="http://schemas.microsoft.com/office/drawing/2014/main" id="{C5FDF253-1F3F-A2E3-E978-8337E0803B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8" name="AutoShape 24">
                <a:extLst>
                  <a:ext uri="{FF2B5EF4-FFF2-40B4-BE49-F238E27FC236}">
                    <a16:creationId xmlns:a16="http://schemas.microsoft.com/office/drawing/2014/main" id="{E244AAE0-28CA-5F6B-2DE9-7B090A97C7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9" name="AutoShape 25">
                <a:extLst>
                  <a:ext uri="{FF2B5EF4-FFF2-40B4-BE49-F238E27FC236}">
                    <a16:creationId xmlns:a16="http://schemas.microsoft.com/office/drawing/2014/main" id="{9CE6CB44-9B3E-122F-80B5-1375C9984D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0" name="AutoShape 26">
                <a:extLst>
                  <a:ext uri="{FF2B5EF4-FFF2-40B4-BE49-F238E27FC236}">
                    <a16:creationId xmlns:a16="http://schemas.microsoft.com/office/drawing/2014/main" id="{D7667DD2-1C5E-12C2-9487-3B72AF2CB7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1" name="AutoShape 27">
                <a:extLst>
                  <a:ext uri="{FF2B5EF4-FFF2-40B4-BE49-F238E27FC236}">
                    <a16:creationId xmlns:a16="http://schemas.microsoft.com/office/drawing/2014/main" id="{CF4DFF26-A2E5-0DD7-A964-2CCDB9958B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2" name="AutoShape 28">
                <a:extLst>
                  <a:ext uri="{FF2B5EF4-FFF2-40B4-BE49-F238E27FC236}">
                    <a16:creationId xmlns:a16="http://schemas.microsoft.com/office/drawing/2014/main" id="{DB87E5A9-84CA-D42B-2685-5A10583003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3" name="AutoShape 29">
                <a:extLst>
                  <a:ext uri="{FF2B5EF4-FFF2-40B4-BE49-F238E27FC236}">
                    <a16:creationId xmlns:a16="http://schemas.microsoft.com/office/drawing/2014/main" id="{D578B6F9-4B58-A645-061E-F321521189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4" name="AutoShape 30">
                <a:extLst>
                  <a:ext uri="{FF2B5EF4-FFF2-40B4-BE49-F238E27FC236}">
                    <a16:creationId xmlns:a16="http://schemas.microsoft.com/office/drawing/2014/main" id="{039BDFA1-868D-B3C8-D64A-4F4AC8A96A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5" name="AutoShape 31">
                <a:extLst>
                  <a:ext uri="{FF2B5EF4-FFF2-40B4-BE49-F238E27FC236}">
                    <a16:creationId xmlns:a16="http://schemas.microsoft.com/office/drawing/2014/main" id="{32063E57-5C06-A4F4-5E0E-5B8F8DC15D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6" name="AutoShape 32">
                <a:extLst>
                  <a:ext uri="{FF2B5EF4-FFF2-40B4-BE49-F238E27FC236}">
                    <a16:creationId xmlns:a16="http://schemas.microsoft.com/office/drawing/2014/main" id="{8B7D749C-9E35-1FED-E1A2-D7ABB3F817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7" name="AutoShape 33">
                <a:extLst>
                  <a:ext uri="{FF2B5EF4-FFF2-40B4-BE49-F238E27FC236}">
                    <a16:creationId xmlns:a16="http://schemas.microsoft.com/office/drawing/2014/main" id="{8B25A2C5-5290-AD37-D282-98E08D9287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8" name="AutoShape 34">
                <a:extLst>
                  <a:ext uri="{FF2B5EF4-FFF2-40B4-BE49-F238E27FC236}">
                    <a16:creationId xmlns:a16="http://schemas.microsoft.com/office/drawing/2014/main" id="{FFD4D1D3-439E-C315-194C-4A493F5D2E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9" name="AutoShape 35">
                <a:extLst>
                  <a:ext uri="{FF2B5EF4-FFF2-40B4-BE49-F238E27FC236}">
                    <a16:creationId xmlns:a16="http://schemas.microsoft.com/office/drawing/2014/main" id="{3DA9F8C9-672A-5403-436B-47097A6716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0" name="AutoShape 36">
                <a:extLst>
                  <a:ext uri="{FF2B5EF4-FFF2-40B4-BE49-F238E27FC236}">
                    <a16:creationId xmlns:a16="http://schemas.microsoft.com/office/drawing/2014/main" id="{CCB6FD6C-B323-575B-1482-CABEBF1FFC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1" name="AutoShape 37">
                <a:extLst>
                  <a:ext uri="{FF2B5EF4-FFF2-40B4-BE49-F238E27FC236}">
                    <a16:creationId xmlns:a16="http://schemas.microsoft.com/office/drawing/2014/main" id="{DBCC1717-7E17-BDDA-0B56-D9B7EDF39E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2" name="AutoShape 38">
                <a:extLst>
                  <a:ext uri="{FF2B5EF4-FFF2-40B4-BE49-F238E27FC236}">
                    <a16:creationId xmlns:a16="http://schemas.microsoft.com/office/drawing/2014/main" id="{AE86E098-3D81-C78A-7B7B-230C8F32C2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3" name="AutoShape 39">
                <a:extLst>
                  <a:ext uri="{FF2B5EF4-FFF2-40B4-BE49-F238E27FC236}">
                    <a16:creationId xmlns:a16="http://schemas.microsoft.com/office/drawing/2014/main" id="{E7DD91CF-CDAE-3A6C-938E-7F1FB724EA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4" name="AutoShape 40">
                <a:extLst>
                  <a:ext uri="{FF2B5EF4-FFF2-40B4-BE49-F238E27FC236}">
                    <a16:creationId xmlns:a16="http://schemas.microsoft.com/office/drawing/2014/main" id="{A6B6F31C-DEC8-4F54-E234-495C1A0C14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5" name="AutoShape 41">
                <a:extLst>
                  <a:ext uri="{FF2B5EF4-FFF2-40B4-BE49-F238E27FC236}">
                    <a16:creationId xmlns:a16="http://schemas.microsoft.com/office/drawing/2014/main" id="{82A14574-BD61-BA4E-4E58-B52CF056D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6" name="AutoShape 42">
                <a:extLst>
                  <a:ext uri="{FF2B5EF4-FFF2-40B4-BE49-F238E27FC236}">
                    <a16:creationId xmlns:a16="http://schemas.microsoft.com/office/drawing/2014/main" id="{2CFBB301-EF9B-8039-7A8C-59F79BB11D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01" name="Group 77">
              <a:extLst>
                <a:ext uri="{FF2B5EF4-FFF2-40B4-BE49-F238E27FC236}">
                  <a16:creationId xmlns:a16="http://schemas.microsoft.com/office/drawing/2014/main" id="{AD5F21F9-E267-1284-F6A4-659A5D4B1DD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>
                <a:extLst>
                  <a:ext uri="{FF2B5EF4-FFF2-40B4-BE49-F238E27FC236}">
                    <a16:creationId xmlns:a16="http://schemas.microsoft.com/office/drawing/2014/main" id="{778842AF-0D55-263E-87AE-6CE6ACD233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9" name="AutoShape 45">
                <a:extLst>
                  <a:ext uri="{FF2B5EF4-FFF2-40B4-BE49-F238E27FC236}">
                    <a16:creationId xmlns:a16="http://schemas.microsoft.com/office/drawing/2014/main" id="{7C535E70-DDBC-387F-F204-9A3ECCDA32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0" name="AutoShape 46">
                <a:extLst>
                  <a:ext uri="{FF2B5EF4-FFF2-40B4-BE49-F238E27FC236}">
                    <a16:creationId xmlns:a16="http://schemas.microsoft.com/office/drawing/2014/main" id="{8068A848-0332-3439-D0B9-C0E1EE798D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1" name="AutoShape 47">
                <a:extLst>
                  <a:ext uri="{FF2B5EF4-FFF2-40B4-BE49-F238E27FC236}">
                    <a16:creationId xmlns:a16="http://schemas.microsoft.com/office/drawing/2014/main" id="{DC789907-7A01-9EC8-2327-DF56D47561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2" name="AutoShape 48">
                <a:extLst>
                  <a:ext uri="{FF2B5EF4-FFF2-40B4-BE49-F238E27FC236}">
                    <a16:creationId xmlns:a16="http://schemas.microsoft.com/office/drawing/2014/main" id="{0A6D18D2-2C40-F981-83F3-EC15E6641D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3" name="AutoShape 49">
                <a:extLst>
                  <a:ext uri="{FF2B5EF4-FFF2-40B4-BE49-F238E27FC236}">
                    <a16:creationId xmlns:a16="http://schemas.microsoft.com/office/drawing/2014/main" id="{46DD7BE9-8474-0F4A-45A5-566D3DB75E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4" name="AutoShape 50">
                <a:extLst>
                  <a:ext uri="{FF2B5EF4-FFF2-40B4-BE49-F238E27FC236}">
                    <a16:creationId xmlns:a16="http://schemas.microsoft.com/office/drawing/2014/main" id="{0ACB7707-4C94-05FD-39C6-256E3C42BF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5" name="AutoShape 51">
                <a:extLst>
                  <a:ext uri="{FF2B5EF4-FFF2-40B4-BE49-F238E27FC236}">
                    <a16:creationId xmlns:a16="http://schemas.microsoft.com/office/drawing/2014/main" id="{58073841-293C-91E6-0BD2-20512D5B20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6" name="AutoShape 52">
                <a:extLst>
                  <a:ext uri="{FF2B5EF4-FFF2-40B4-BE49-F238E27FC236}">
                    <a16:creationId xmlns:a16="http://schemas.microsoft.com/office/drawing/2014/main" id="{E686D157-74DF-31EC-9840-A238F25739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7" name="AutoShape 53">
                <a:extLst>
                  <a:ext uri="{FF2B5EF4-FFF2-40B4-BE49-F238E27FC236}">
                    <a16:creationId xmlns:a16="http://schemas.microsoft.com/office/drawing/2014/main" id="{7F585E96-65FA-7F83-1579-3EC4A260C4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8" name="AutoShape 54">
                <a:extLst>
                  <a:ext uri="{FF2B5EF4-FFF2-40B4-BE49-F238E27FC236}">
                    <a16:creationId xmlns:a16="http://schemas.microsoft.com/office/drawing/2014/main" id="{EC0ABCDF-6D7B-F480-AA0D-FFC332576A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9" name="AutoShape 55">
                <a:extLst>
                  <a:ext uri="{FF2B5EF4-FFF2-40B4-BE49-F238E27FC236}">
                    <a16:creationId xmlns:a16="http://schemas.microsoft.com/office/drawing/2014/main" id="{F19C1A7D-FFB2-2A6C-1C7C-567C2ADEF2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0" name="AutoShape 56">
                <a:extLst>
                  <a:ext uri="{FF2B5EF4-FFF2-40B4-BE49-F238E27FC236}">
                    <a16:creationId xmlns:a16="http://schemas.microsoft.com/office/drawing/2014/main" id="{42C336F2-88C2-A38C-CC3B-25EE3B2A6C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1" name="AutoShape 57">
                <a:extLst>
                  <a:ext uri="{FF2B5EF4-FFF2-40B4-BE49-F238E27FC236}">
                    <a16:creationId xmlns:a16="http://schemas.microsoft.com/office/drawing/2014/main" id="{D801FFF3-F1AD-3C54-0544-64BA346B49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2" name="AutoShape 58">
                <a:extLst>
                  <a:ext uri="{FF2B5EF4-FFF2-40B4-BE49-F238E27FC236}">
                    <a16:creationId xmlns:a16="http://schemas.microsoft.com/office/drawing/2014/main" id="{C3B89DB7-68BB-A44E-90A3-B999FBFBFC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3" name="AutoShape 59">
                <a:extLst>
                  <a:ext uri="{FF2B5EF4-FFF2-40B4-BE49-F238E27FC236}">
                    <a16:creationId xmlns:a16="http://schemas.microsoft.com/office/drawing/2014/main" id="{CF9CB6A3-8FC7-04D8-5426-9815CFE66E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4" name="AutoShape 60">
                <a:extLst>
                  <a:ext uri="{FF2B5EF4-FFF2-40B4-BE49-F238E27FC236}">
                    <a16:creationId xmlns:a16="http://schemas.microsoft.com/office/drawing/2014/main" id="{E3680667-F466-9C80-36CF-BBE99BE3C9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5" name="AutoShape 61">
                <a:extLst>
                  <a:ext uri="{FF2B5EF4-FFF2-40B4-BE49-F238E27FC236}">
                    <a16:creationId xmlns:a16="http://schemas.microsoft.com/office/drawing/2014/main" id="{632B0EC6-3026-52C0-443A-5FBDA3C62D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6" name="AutoShape 62">
                <a:extLst>
                  <a:ext uri="{FF2B5EF4-FFF2-40B4-BE49-F238E27FC236}">
                    <a16:creationId xmlns:a16="http://schemas.microsoft.com/office/drawing/2014/main" id="{C82E0B98-9409-AD0F-0F29-301F237B9C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7" name="AutoShape 63">
                <a:extLst>
                  <a:ext uri="{FF2B5EF4-FFF2-40B4-BE49-F238E27FC236}">
                    <a16:creationId xmlns:a16="http://schemas.microsoft.com/office/drawing/2014/main" id="{E3660A4E-6C9E-4781-BF65-D19E7F76DB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8" name="AutoShape 64">
                <a:extLst>
                  <a:ext uri="{FF2B5EF4-FFF2-40B4-BE49-F238E27FC236}">
                    <a16:creationId xmlns:a16="http://schemas.microsoft.com/office/drawing/2014/main" id="{337F0094-3062-4C6A-FAD9-2E1701085A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9" name="AutoShape 65">
                <a:extLst>
                  <a:ext uri="{FF2B5EF4-FFF2-40B4-BE49-F238E27FC236}">
                    <a16:creationId xmlns:a16="http://schemas.microsoft.com/office/drawing/2014/main" id="{73B1CBA2-E9F4-FE28-C2A7-89373908F1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0" name="AutoShape 66">
                <a:extLst>
                  <a:ext uri="{FF2B5EF4-FFF2-40B4-BE49-F238E27FC236}">
                    <a16:creationId xmlns:a16="http://schemas.microsoft.com/office/drawing/2014/main" id="{138B569D-BAA9-5877-C43C-F68764F976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1" name="AutoShape 67">
                <a:extLst>
                  <a:ext uri="{FF2B5EF4-FFF2-40B4-BE49-F238E27FC236}">
                    <a16:creationId xmlns:a16="http://schemas.microsoft.com/office/drawing/2014/main" id="{411AF26E-32DF-F379-F370-C61BA1AC7F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2" name="AutoShape 68">
                <a:extLst>
                  <a:ext uri="{FF2B5EF4-FFF2-40B4-BE49-F238E27FC236}">
                    <a16:creationId xmlns:a16="http://schemas.microsoft.com/office/drawing/2014/main" id="{8D8E7B64-9A45-53C9-F064-E581ACBC91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3" name="AutoShape 69">
                <a:extLst>
                  <a:ext uri="{FF2B5EF4-FFF2-40B4-BE49-F238E27FC236}">
                    <a16:creationId xmlns:a16="http://schemas.microsoft.com/office/drawing/2014/main" id="{22F4344D-1DFA-E337-34DA-523463AD44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4" name="AutoShape 70">
                <a:extLst>
                  <a:ext uri="{FF2B5EF4-FFF2-40B4-BE49-F238E27FC236}">
                    <a16:creationId xmlns:a16="http://schemas.microsoft.com/office/drawing/2014/main" id="{E171E5A7-3855-F124-9302-4272D9E9B0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5" name="Rectangle 71">
                <a:extLst>
                  <a:ext uri="{FF2B5EF4-FFF2-40B4-BE49-F238E27FC236}">
                    <a16:creationId xmlns:a16="http://schemas.microsoft.com/office/drawing/2014/main" id="{05D94F74-B37B-D2E0-3CB9-D934F87D1E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6" name="AutoShape 72">
                <a:extLst>
                  <a:ext uri="{FF2B5EF4-FFF2-40B4-BE49-F238E27FC236}">
                    <a16:creationId xmlns:a16="http://schemas.microsoft.com/office/drawing/2014/main" id="{95BB1FB4-DB08-74AF-2F26-763E4DCE6F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7" name="AutoShape 73">
                <a:extLst>
                  <a:ext uri="{FF2B5EF4-FFF2-40B4-BE49-F238E27FC236}">
                    <a16:creationId xmlns:a16="http://schemas.microsoft.com/office/drawing/2014/main" id="{090B1E5F-1152-873B-234A-3E511A2904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8" name="AutoShape 74">
                <a:extLst>
                  <a:ext uri="{FF2B5EF4-FFF2-40B4-BE49-F238E27FC236}">
                    <a16:creationId xmlns:a16="http://schemas.microsoft.com/office/drawing/2014/main" id="{AB8B59D5-E8F3-14A8-8490-4937F97FD1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9" name="AutoShape 75">
                <a:extLst>
                  <a:ext uri="{FF2B5EF4-FFF2-40B4-BE49-F238E27FC236}">
                    <a16:creationId xmlns:a16="http://schemas.microsoft.com/office/drawing/2014/main" id="{681A22EA-BF35-7E2A-9024-4EB23F8CA3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0" name="AutoShape 76">
                <a:extLst>
                  <a:ext uri="{FF2B5EF4-FFF2-40B4-BE49-F238E27FC236}">
                    <a16:creationId xmlns:a16="http://schemas.microsoft.com/office/drawing/2014/main" id="{FE183C0C-9CFB-CC01-AF10-F23AD4B1DE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43" name="Group 119">
              <a:extLst>
                <a:ext uri="{FF2B5EF4-FFF2-40B4-BE49-F238E27FC236}">
                  <a16:creationId xmlns:a16="http://schemas.microsoft.com/office/drawing/2014/main" id="{4CA85B3A-B451-3564-E161-3A4E783BE5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>
                <a:extLst>
                  <a:ext uri="{FF2B5EF4-FFF2-40B4-BE49-F238E27FC236}">
                    <a16:creationId xmlns:a16="http://schemas.microsoft.com/office/drawing/2014/main" id="{6FDE7468-93EF-0E84-9680-376A2330E8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3" name="AutoShape 79">
                <a:extLst>
                  <a:ext uri="{FF2B5EF4-FFF2-40B4-BE49-F238E27FC236}">
                    <a16:creationId xmlns:a16="http://schemas.microsoft.com/office/drawing/2014/main" id="{FC6DEF2D-8094-079A-5186-176913422E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4" name="AutoShape 80">
                <a:extLst>
                  <a:ext uri="{FF2B5EF4-FFF2-40B4-BE49-F238E27FC236}">
                    <a16:creationId xmlns:a16="http://schemas.microsoft.com/office/drawing/2014/main" id="{8114BA34-6177-2DC6-756B-A00DF45AFF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5" name="AutoShape 81">
                <a:extLst>
                  <a:ext uri="{FF2B5EF4-FFF2-40B4-BE49-F238E27FC236}">
                    <a16:creationId xmlns:a16="http://schemas.microsoft.com/office/drawing/2014/main" id="{56BAAE48-DA5E-E20F-7F1D-13522A8C7E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6" name="AutoShape 82">
                <a:extLst>
                  <a:ext uri="{FF2B5EF4-FFF2-40B4-BE49-F238E27FC236}">
                    <a16:creationId xmlns:a16="http://schemas.microsoft.com/office/drawing/2014/main" id="{8D374B8D-C3B8-3375-B8C0-E227281071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7" name="AutoShape 83">
                <a:extLst>
                  <a:ext uri="{FF2B5EF4-FFF2-40B4-BE49-F238E27FC236}">
                    <a16:creationId xmlns:a16="http://schemas.microsoft.com/office/drawing/2014/main" id="{5E3A058E-E5F7-AE8A-79EF-C20463A48A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8" name="AutoShape 84">
                <a:extLst>
                  <a:ext uri="{FF2B5EF4-FFF2-40B4-BE49-F238E27FC236}">
                    <a16:creationId xmlns:a16="http://schemas.microsoft.com/office/drawing/2014/main" id="{8BFA0FF2-6781-C88A-3F39-955890C8D1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9" name="AutoShape 85">
                <a:extLst>
                  <a:ext uri="{FF2B5EF4-FFF2-40B4-BE49-F238E27FC236}">
                    <a16:creationId xmlns:a16="http://schemas.microsoft.com/office/drawing/2014/main" id="{175327AF-F7F6-2ABF-2009-97B4735CDC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0" name="AutoShape 86">
                <a:extLst>
                  <a:ext uri="{FF2B5EF4-FFF2-40B4-BE49-F238E27FC236}">
                    <a16:creationId xmlns:a16="http://schemas.microsoft.com/office/drawing/2014/main" id="{34DC91B3-0D03-4691-2516-296B9CDF51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1" name="AutoShape 87">
                <a:extLst>
                  <a:ext uri="{FF2B5EF4-FFF2-40B4-BE49-F238E27FC236}">
                    <a16:creationId xmlns:a16="http://schemas.microsoft.com/office/drawing/2014/main" id="{539FBCF3-72C2-0DCF-7D27-79169DAA06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2" name="AutoShape 88">
                <a:extLst>
                  <a:ext uri="{FF2B5EF4-FFF2-40B4-BE49-F238E27FC236}">
                    <a16:creationId xmlns:a16="http://schemas.microsoft.com/office/drawing/2014/main" id="{93C41B8C-5148-18D9-2EEF-691792AE35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3" name="AutoShape 89">
                <a:extLst>
                  <a:ext uri="{FF2B5EF4-FFF2-40B4-BE49-F238E27FC236}">
                    <a16:creationId xmlns:a16="http://schemas.microsoft.com/office/drawing/2014/main" id="{A939AB87-4EA3-DC3F-D532-64C5A2E602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4" name="AutoShape 90">
                <a:extLst>
                  <a:ext uri="{FF2B5EF4-FFF2-40B4-BE49-F238E27FC236}">
                    <a16:creationId xmlns:a16="http://schemas.microsoft.com/office/drawing/2014/main" id="{2ABFAD2D-0F39-40C1-0687-526DD14C92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5" name="AutoShape 91">
                <a:extLst>
                  <a:ext uri="{FF2B5EF4-FFF2-40B4-BE49-F238E27FC236}">
                    <a16:creationId xmlns:a16="http://schemas.microsoft.com/office/drawing/2014/main" id="{9DE7219D-1CFB-8404-C49D-0966C2A6AF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6" name="AutoShape 92">
                <a:extLst>
                  <a:ext uri="{FF2B5EF4-FFF2-40B4-BE49-F238E27FC236}">
                    <a16:creationId xmlns:a16="http://schemas.microsoft.com/office/drawing/2014/main" id="{0985D2BC-CA5D-C59E-3FEE-65AD095AD1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7" name="AutoShape 93">
                <a:extLst>
                  <a:ext uri="{FF2B5EF4-FFF2-40B4-BE49-F238E27FC236}">
                    <a16:creationId xmlns:a16="http://schemas.microsoft.com/office/drawing/2014/main" id="{4B7A6410-6C09-E6AF-A73A-9733F38E4C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8" name="AutoShape 94">
                <a:extLst>
                  <a:ext uri="{FF2B5EF4-FFF2-40B4-BE49-F238E27FC236}">
                    <a16:creationId xmlns:a16="http://schemas.microsoft.com/office/drawing/2014/main" id="{5442FCBB-9278-52E1-5DD3-20F4CBD987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9" name="AutoShape 95">
                <a:extLst>
                  <a:ext uri="{FF2B5EF4-FFF2-40B4-BE49-F238E27FC236}">
                    <a16:creationId xmlns:a16="http://schemas.microsoft.com/office/drawing/2014/main" id="{86DFF9F5-47EF-62F9-F884-61F89DA8AF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0" name="AutoShape 96">
                <a:extLst>
                  <a:ext uri="{FF2B5EF4-FFF2-40B4-BE49-F238E27FC236}">
                    <a16:creationId xmlns:a16="http://schemas.microsoft.com/office/drawing/2014/main" id="{54FBEA66-7257-CB13-F95B-C341D8D729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1" name="AutoShape 97">
                <a:extLst>
                  <a:ext uri="{FF2B5EF4-FFF2-40B4-BE49-F238E27FC236}">
                    <a16:creationId xmlns:a16="http://schemas.microsoft.com/office/drawing/2014/main" id="{4460C20F-F52E-6948-4082-0ECB6F754A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2" name="AutoShape 98">
                <a:extLst>
                  <a:ext uri="{FF2B5EF4-FFF2-40B4-BE49-F238E27FC236}">
                    <a16:creationId xmlns:a16="http://schemas.microsoft.com/office/drawing/2014/main" id="{D76AA5DD-CAA1-18A9-C2E2-EA7FCAFB87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3" name="AutoShape 99">
                <a:extLst>
                  <a:ext uri="{FF2B5EF4-FFF2-40B4-BE49-F238E27FC236}">
                    <a16:creationId xmlns:a16="http://schemas.microsoft.com/office/drawing/2014/main" id="{95BE1690-C28F-145F-3BA9-61BF665E62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4" name="AutoShape 100">
                <a:extLst>
                  <a:ext uri="{FF2B5EF4-FFF2-40B4-BE49-F238E27FC236}">
                    <a16:creationId xmlns:a16="http://schemas.microsoft.com/office/drawing/2014/main" id="{A8B079ED-96CC-85AC-B52A-7962142CDF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5" name="AutoShape 101">
                <a:extLst>
                  <a:ext uri="{FF2B5EF4-FFF2-40B4-BE49-F238E27FC236}">
                    <a16:creationId xmlns:a16="http://schemas.microsoft.com/office/drawing/2014/main" id="{A2F12251-1387-860C-7A35-EBB8E7A81A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6" name="AutoShape 102">
                <a:extLst>
                  <a:ext uri="{FF2B5EF4-FFF2-40B4-BE49-F238E27FC236}">
                    <a16:creationId xmlns:a16="http://schemas.microsoft.com/office/drawing/2014/main" id="{59538F71-F12B-C9F5-F062-8143D81C69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7" name="AutoShape 103">
                <a:extLst>
                  <a:ext uri="{FF2B5EF4-FFF2-40B4-BE49-F238E27FC236}">
                    <a16:creationId xmlns:a16="http://schemas.microsoft.com/office/drawing/2014/main" id="{FF37E29D-1256-666B-B5BF-59AE760A3F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8" name="AutoShape 104">
                <a:extLst>
                  <a:ext uri="{FF2B5EF4-FFF2-40B4-BE49-F238E27FC236}">
                    <a16:creationId xmlns:a16="http://schemas.microsoft.com/office/drawing/2014/main" id="{DEF8B2E6-9A8A-54C3-C692-03ED50F88F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9" name="AutoShape 105">
                <a:extLst>
                  <a:ext uri="{FF2B5EF4-FFF2-40B4-BE49-F238E27FC236}">
                    <a16:creationId xmlns:a16="http://schemas.microsoft.com/office/drawing/2014/main" id="{19117249-3AD0-DB0D-7751-E2FC737188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0" name="AutoShape 106">
                <a:extLst>
                  <a:ext uri="{FF2B5EF4-FFF2-40B4-BE49-F238E27FC236}">
                    <a16:creationId xmlns:a16="http://schemas.microsoft.com/office/drawing/2014/main" id="{98FFFEA8-4E95-9473-D16D-10232422F1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1" name="AutoShape 107">
                <a:extLst>
                  <a:ext uri="{FF2B5EF4-FFF2-40B4-BE49-F238E27FC236}">
                    <a16:creationId xmlns:a16="http://schemas.microsoft.com/office/drawing/2014/main" id="{6CCA255C-4230-DF01-4404-DF1B774E73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2" name="AutoShape 108">
                <a:extLst>
                  <a:ext uri="{FF2B5EF4-FFF2-40B4-BE49-F238E27FC236}">
                    <a16:creationId xmlns:a16="http://schemas.microsoft.com/office/drawing/2014/main" id="{EA797D36-1C08-41F8-B353-FB983220AE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3" name="AutoShape 109">
                <a:extLst>
                  <a:ext uri="{FF2B5EF4-FFF2-40B4-BE49-F238E27FC236}">
                    <a16:creationId xmlns:a16="http://schemas.microsoft.com/office/drawing/2014/main" id="{8B93B242-37D8-6D8C-EFDE-C7A1882D92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4" name="AutoShape 110">
                <a:extLst>
                  <a:ext uri="{FF2B5EF4-FFF2-40B4-BE49-F238E27FC236}">
                    <a16:creationId xmlns:a16="http://schemas.microsoft.com/office/drawing/2014/main" id="{9E96F543-FCE3-5042-B5E5-D2E2AFCBE5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5" name="AutoShape 111">
                <a:extLst>
                  <a:ext uri="{FF2B5EF4-FFF2-40B4-BE49-F238E27FC236}">
                    <a16:creationId xmlns:a16="http://schemas.microsoft.com/office/drawing/2014/main" id="{5339AD3E-AC45-EC68-6DE9-8EACAF011E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6" name="AutoShape 112">
                <a:extLst>
                  <a:ext uri="{FF2B5EF4-FFF2-40B4-BE49-F238E27FC236}">
                    <a16:creationId xmlns:a16="http://schemas.microsoft.com/office/drawing/2014/main" id="{41ED61BD-573F-CE28-869B-C5A5277C90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7" name="AutoShape 113">
                <a:extLst>
                  <a:ext uri="{FF2B5EF4-FFF2-40B4-BE49-F238E27FC236}">
                    <a16:creationId xmlns:a16="http://schemas.microsoft.com/office/drawing/2014/main" id="{A906EDEE-4681-5651-813E-147FB490AE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8" name="AutoShape 114">
                <a:extLst>
                  <a:ext uri="{FF2B5EF4-FFF2-40B4-BE49-F238E27FC236}">
                    <a16:creationId xmlns:a16="http://schemas.microsoft.com/office/drawing/2014/main" id="{8B6A76BF-1179-ED5D-910A-618646BFF4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9" name="AutoShape 115">
                <a:extLst>
                  <a:ext uri="{FF2B5EF4-FFF2-40B4-BE49-F238E27FC236}">
                    <a16:creationId xmlns:a16="http://schemas.microsoft.com/office/drawing/2014/main" id="{88B94164-D669-1967-9DC4-DE2E7D02AA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0" name="AutoShape 116">
                <a:extLst>
                  <a:ext uri="{FF2B5EF4-FFF2-40B4-BE49-F238E27FC236}">
                    <a16:creationId xmlns:a16="http://schemas.microsoft.com/office/drawing/2014/main" id="{E09951C6-D71F-611C-7EF0-34927DF3FA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1" name="AutoShape 117">
                <a:extLst>
                  <a:ext uri="{FF2B5EF4-FFF2-40B4-BE49-F238E27FC236}">
                    <a16:creationId xmlns:a16="http://schemas.microsoft.com/office/drawing/2014/main" id="{07476E3B-3D28-EC66-2FB9-BF7FFD8807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2" name="AutoShape 118">
                <a:extLst>
                  <a:ext uri="{FF2B5EF4-FFF2-40B4-BE49-F238E27FC236}">
                    <a16:creationId xmlns:a16="http://schemas.microsoft.com/office/drawing/2014/main" id="{FB57FB99-8749-790E-6F19-9CB8730C96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77" name="Group 153">
              <a:extLst>
                <a:ext uri="{FF2B5EF4-FFF2-40B4-BE49-F238E27FC236}">
                  <a16:creationId xmlns:a16="http://schemas.microsoft.com/office/drawing/2014/main" id="{644DA7D9-451E-E15E-921E-BFBCF65F57C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>
                <a:extLst>
                  <a:ext uri="{FF2B5EF4-FFF2-40B4-BE49-F238E27FC236}">
                    <a16:creationId xmlns:a16="http://schemas.microsoft.com/office/drawing/2014/main" id="{3E2CE9B8-068F-14F2-CC97-C7E9733A62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5" name="AutoShape 121">
                <a:extLst>
                  <a:ext uri="{FF2B5EF4-FFF2-40B4-BE49-F238E27FC236}">
                    <a16:creationId xmlns:a16="http://schemas.microsoft.com/office/drawing/2014/main" id="{EA0C7A0A-93DB-AA54-0DDD-404B7BB828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6" name="AutoShape 122">
                <a:extLst>
                  <a:ext uri="{FF2B5EF4-FFF2-40B4-BE49-F238E27FC236}">
                    <a16:creationId xmlns:a16="http://schemas.microsoft.com/office/drawing/2014/main" id="{C6297ACD-4E66-08C8-377B-E3D74977D4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7" name="AutoShape 123">
                <a:extLst>
                  <a:ext uri="{FF2B5EF4-FFF2-40B4-BE49-F238E27FC236}">
                    <a16:creationId xmlns:a16="http://schemas.microsoft.com/office/drawing/2014/main" id="{4FBAA079-D643-2271-30EC-29EE922D51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8" name="AutoShape 124">
                <a:extLst>
                  <a:ext uri="{FF2B5EF4-FFF2-40B4-BE49-F238E27FC236}">
                    <a16:creationId xmlns:a16="http://schemas.microsoft.com/office/drawing/2014/main" id="{A7BBADDB-B8FB-C1CD-2DCE-ABAB35C3D5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9" name="AutoShape 125">
                <a:extLst>
                  <a:ext uri="{FF2B5EF4-FFF2-40B4-BE49-F238E27FC236}">
                    <a16:creationId xmlns:a16="http://schemas.microsoft.com/office/drawing/2014/main" id="{174727A2-74D0-F738-8184-03D65CAB8A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0" name="AutoShape 126">
                <a:extLst>
                  <a:ext uri="{FF2B5EF4-FFF2-40B4-BE49-F238E27FC236}">
                    <a16:creationId xmlns:a16="http://schemas.microsoft.com/office/drawing/2014/main" id="{07E99EA1-09B2-578E-456E-E96766B6BC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>
                <a:extLst>
                  <a:ext uri="{FF2B5EF4-FFF2-40B4-BE49-F238E27FC236}">
                    <a16:creationId xmlns:a16="http://schemas.microsoft.com/office/drawing/2014/main" id="{95E92E99-83AD-96AF-0858-5E3D48E2C2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2" name="AutoShape 128">
                <a:extLst>
                  <a:ext uri="{FF2B5EF4-FFF2-40B4-BE49-F238E27FC236}">
                    <a16:creationId xmlns:a16="http://schemas.microsoft.com/office/drawing/2014/main" id="{657242A1-55E9-6B48-2578-E7630D53F5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3" name="AutoShape 129">
                <a:extLst>
                  <a:ext uri="{FF2B5EF4-FFF2-40B4-BE49-F238E27FC236}">
                    <a16:creationId xmlns:a16="http://schemas.microsoft.com/office/drawing/2014/main" id="{C57D6738-CE7A-D7A9-0EED-B7ED0FBC4B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4" name="AutoShape 130">
                <a:extLst>
                  <a:ext uri="{FF2B5EF4-FFF2-40B4-BE49-F238E27FC236}">
                    <a16:creationId xmlns:a16="http://schemas.microsoft.com/office/drawing/2014/main" id="{81989833-D1A1-B3DF-834D-BCCA28095A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5" name="AutoShape 131">
                <a:extLst>
                  <a:ext uri="{FF2B5EF4-FFF2-40B4-BE49-F238E27FC236}">
                    <a16:creationId xmlns:a16="http://schemas.microsoft.com/office/drawing/2014/main" id="{B6F96CA8-A75B-3F58-092C-3F2A9C0A54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6" name="AutoShape 132">
                <a:extLst>
                  <a:ext uri="{FF2B5EF4-FFF2-40B4-BE49-F238E27FC236}">
                    <a16:creationId xmlns:a16="http://schemas.microsoft.com/office/drawing/2014/main" id="{590CF98E-3157-1F2A-6252-C13E330E99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7" name="AutoShape 133">
                <a:extLst>
                  <a:ext uri="{FF2B5EF4-FFF2-40B4-BE49-F238E27FC236}">
                    <a16:creationId xmlns:a16="http://schemas.microsoft.com/office/drawing/2014/main" id="{782DF590-38F3-F793-68B1-8E83585664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8" name="AutoShape 134">
                <a:extLst>
                  <a:ext uri="{FF2B5EF4-FFF2-40B4-BE49-F238E27FC236}">
                    <a16:creationId xmlns:a16="http://schemas.microsoft.com/office/drawing/2014/main" id="{62CB10A8-4AA2-9709-001F-212F771528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9" name="AutoShape 135">
                <a:extLst>
                  <a:ext uri="{FF2B5EF4-FFF2-40B4-BE49-F238E27FC236}">
                    <a16:creationId xmlns:a16="http://schemas.microsoft.com/office/drawing/2014/main" id="{39A96087-9381-4622-C05C-2466C25B08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0" name="AutoShape 136">
                <a:extLst>
                  <a:ext uri="{FF2B5EF4-FFF2-40B4-BE49-F238E27FC236}">
                    <a16:creationId xmlns:a16="http://schemas.microsoft.com/office/drawing/2014/main" id="{2C00D467-6BB0-01AC-695A-D829CD0AFD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1" name="AutoShape 137">
                <a:extLst>
                  <a:ext uri="{FF2B5EF4-FFF2-40B4-BE49-F238E27FC236}">
                    <a16:creationId xmlns:a16="http://schemas.microsoft.com/office/drawing/2014/main" id="{34E9C230-79AF-1A4C-344C-0C33A54B48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2" name="AutoShape 138">
                <a:extLst>
                  <a:ext uri="{FF2B5EF4-FFF2-40B4-BE49-F238E27FC236}">
                    <a16:creationId xmlns:a16="http://schemas.microsoft.com/office/drawing/2014/main" id="{498A6185-CF50-ECB1-C8A4-B0B29E62D1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3" name="AutoShape 139">
                <a:extLst>
                  <a:ext uri="{FF2B5EF4-FFF2-40B4-BE49-F238E27FC236}">
                    <a16:creationId xmlns:a16="http://schemas.microsoft.com/office/drawing/2014/main" id="{0F01064C-49DD-CACE-C715-3673303F17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4" name="AutoShape 140">
                <a:extLst>
                  <a:ext uri="{FF2B5EF4-FFF2-40B4-BE49-F238E27FC236}">
                    <a16:creationId xmlns:a16="http://schemas.microsoft.com/office/drawing/2014/main" id="{654CE99B-5579-6E85-D4AD-01A68BDB10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5" name="AutoShape 141">
                <a:extLst>
                  <a:ext uri="{FF2B5EF4-FFF2-40B4-BE49-F238E27FC236}">
                    <a16:creationId xmlns:a16="http://schemas.microsoft.com/office/drawing/2014/main" id="{11B6760C-DF62-A8CB-BDCB-1D9F5ACE15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6" name="AutoShape 142">
                <a:extLst>
                  <a:ext uri="{FF2B5EF4-FFF2-40B4-BE49-F238E27FC236}">
                    <a16:creationId xmlns:a16="http://schemas.microsoft.com/office/drawing/2014/main" id="{6DF63B65-12AF-0778-B098-171FA9206C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7" name="AutoShape 143">
                <a:extLst>
                  <a:ext uri="{FF2B5EF4-FFF2-40B4-BE49-F238E27FC236}">
                    <a16:creationId xmlns:a16="http://schemas.microsoft.com/office/drawing/2014/main" id="{F2FF90E2-D4C1-0F0E-D7EE-CE00F887DD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8" name="AutoShape 144">
                <a:extLst>
                  <a:ext uri="{FF2B5EF4-FFF2-40B4-BE49-F238E27FC236}">
                    <a16:creationId xmlns:a16="http://schemas.microsoft.com/office/drawing/2014/main" id="{7CAB4556-949D-2C1F-2526-C67D81270F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9" name="AutoShape 145">
                <a:extLst>
                  <a:ext uri="{FF2B5EF4-FFF2-40B4-BE49-F238E27FC236}">
                    <a16:creationId xmlns:a16="http://schemas.microsoft.com/office/drawing/2014/main" id="{A4D1D342-C3E4-FCD2-9949-40894209E2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0" name="AutoShape 146">
                <a:extLst>
                  <a:ext uri="{FF2B5EF4-FFF2-40B4-BE49-F238E27FC236}">
                    <a16:creationId xmlns:a16="http://schemas.microsoft.com/office/drawing/2014/main" id="{4A6CE25B-360C-0488-6BCF-90785EBE25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1" name="AutoShape 147">
                <a:extLst>
                  <a:ext uri="{FF2B5EF4-FFF2-40B4-BE49-F238E27FC236}">
                    <a16:creationId xmlns:a16="http://schemas.microsoft.com/office/drawing/2014/main" id="{18600714-2EAE-CE54-C61D-2329502AAD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2" name="AutoShape 148">
                <a:extLst>
                  <a:ext uri="{FF2B5EF4-FFF2-40B4-BE49-F238E27FC236}">
                    <a16:creationId xmlns:a16="http://schemas.microsoft.com/office/drawing/2014/main" id="{AEBA0BF1-A40D-3587-5645-A80290793D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3" name="AutoShape 149">
                <a:extLst>
                  <a:ext uri="{FF2B5EF4-FFF2-40B4-BE49-F238E27FC236}">
                    <a16:creationId xmlns:a16="http://schemas.microsoft.com/office/drawing/2014/main" id="{5EF2CB23-4A09-AAEC-75B1-ADD2EC2430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4" name="Rectangle 150">
                <a:extLst>
                  <a:ext uri="{FF2B5EF4-FFF2-40B4-BE49-F238E27FC236}">
                    <a16:creationId xmlns:a16="http://schemas.microsoft.com/office/drawing/2014/main" id="{88BD64A7-6584-3727-FE95-27F02DF0FD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5" name="AutoShape 151">
                <a:extLst>
                  <a:ext uri="{FF2B5EF4-FFF2-40B4-BE49-F238E27FC236}">
                    <a16:creationId xmlns:a16="http://schemas.microsoft.com/office/drawing/2014/main" id="{DF05C189-0F2E-9BE0-EE4B-0570413FF7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6" name="AutoShape 152">
                <a:extLst>
                  <a:ext uri="{FF2B5EF4-FFF2-40B4-BE49-F238E27FC236}">
                    <a16:creationId xmlns:a16="http://schemas.microsoft.com/office/drawing/2014/main" id="{E30BE1F6-8739-20A9-D8CC-BEFAA089FF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</p:grpSp>
      <p:sp>
        <p:nvSpPr>
          <p:cNvPr id="1179" name="Rectangle 155">
            <a:extLst>
              <a:ext uri="{FF2B5EF4-FFF2-40B4-BE49-F238E27FC236}">
                <a16:creationId xmlns:a16="http://schemas.microsoft.com/office/drawing/2014/main" id="{0D113B67-E338-A277-3EFE-F6282C23BE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 style du titre du masque</a:t>
            </a:r>
          </a:p>
        </p:txBody>
      </p:sp>
      <p:sp>
        <p:nvSpPr>
          <p:cNvPr id="1180" name="Rectangle 156">
            <a:extLst>
              <a:ext uri="{FF2B5EF4-FFF2-40B4-BE49-F238E27FC236}">
                <a16:creationId xmlns:a16="http://schemas.microsoft.com/office/drawing/2014/main" id="{57370FC1-C959-CD5C-1416-691DEF5852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les styles du texte du masque</a:t>
            </a:r>
          </a:p>
          <a:p>
            <a:pPr lvl="1"/>
            <a:r>
              <a:rPr lang="en-US" altLang="fr-FR"/>
              <a:t>Deuxième niveau</a:t>
            </a:r>
          </a:p>
          <a:p>
            <a:pPr lvl="2"/>
            <a:r>
              <a:rPr lang="en-US" altLang="fr-FR"/>
              <a:t>Troisième niveau</a:t>
            </a:r>
          </a:p>
          <a:p>
            <a:pPr lvl="3"/>
            <a:r>
              <a:rPr lang="en-US" altLang="fr-FR"/>
              <a:t>Quatrième niveau</a:t>
            </a:r>
          </a:p>
          <a:p>
            <a:pPr lvl="4"/>
            <a:r>
              <a:rPr lang="en-US" altLang="fr-FR"/>
              <a:t>Cinquième niveau</a:t>
            </a:r>
          </a:p>
        </p:txBody>
      </p:sp>
      <p:sp>
        <p:nvSpPr>
          <p:cNvPr id="1181" name="Rectangle 157">
            <a:extLst>
              <a:ext uri="{FF2B5EF4-FFF2-40B4-BE49-F238E27FC236}">
                <a16:creationId xmlns:a16="http://schemas.microsoft.com/office/drawing/2014/main" id="{8A543D37-6B22-4931-F293-11196035F9E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172200"/>
            <a:ext cx="254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F1FF3E2F-166F-4AB1-8A76-E96068B8B699}" type="datetimeFigureOut">
              <a:rPr lang="fr-FR" smtClean="0"/>
              <a:t>07/06/2023</a:t>
            </a:fld>
            <a:endParaRPr lang="fr-FR"/>
          </a:p>
        </p:txBody>
      </p:sp>
      <p:sp>
        <p:nvSpPr>
          <p:cNvPr id="1182" name="Rectangle 158">
            <a:extLst>
              <a:ext uri="{FF2B5EF4-FFF2-40B4-BE49-F238E27FC236}">
                <a16:creationId xmlns:a16="http://schemas.microsoft.com/office/drawing/2014/main" id="{1D87F642-163D-4363-7CC3-018EF978651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172200"/>
            <a:ext cx="254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4035B34-E61B-4595-9C48-9FC517AECB7B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>
            <a:extLst>
              <a:ext uri="{FF2B5EF4-FFF2-40B4-BE49-F238E27FC236}">
                <a16:creationId xmlns:a16="http://schemas.microsoft.com/office/drawing/2014/main" id="{53FFBBF9-B7F3-F656-F1D5-D7657C802AD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172200"/>
            <a:ext cx="3860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812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098C2A-BC18-E5CC-93C5-69F817E8C628}"/>
              </a:ext>
            </a:extLst>
          </p:cNvPr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A293746-642B-5CB3-78AA-D7814D3DFBAA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031849B-CF07-050F-4597-A0C77CA611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1356237"/>
            <a:ext cx="3874121" cy="505992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C392906-AA49-9499-D72B-F76B52799F10}"/>
              </a:ext>
            </a:extLst>
          </p:cNvPr>
          <p:cNvSpPr/>
          <p:nvPr/>
        </p:nvSpPr>
        <p:spPr>
          <a:xfrm>
            <a:off x="1991544" y="441837"/>
            <a:ext cx="67915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METAL  ART N°01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A961B505-7233-4D57-C6C5-9EE2A9D066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5823282"/>
            <a:ext cx="25431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902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  <p:sndAc>
          <p:stSnd loop="1">
            <p:snd r:embed="rId2" name="Musique Guitare 5.wav"/>
          </p:stSnd>
        </p:sndAc>
      </p:transition>
    </mc:Choice>
    <mc:Fallback xmlns="">
      <p:transition spd="slow" advTm="5000">
        <p:fade/>
        <p:sndAc>
          <p:stSnd loop="1">
            <p:snd r:embed="rId5" name="Musique Guitare 5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C28E23-4192-5F04-F8E2-9C04FD7B3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0C6BE3-82A8-2860-8262-3006A46E59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245" y="332656"/>
            <a:ext cx="4908971" cy="6136214"/>
          </a:xfrm>
        </p:spPr>
      </p:pic>
    </p:spTree>
    <p:extLst>
      <p:ext uri="{BB962C8B-B14F-4D97-AF65-F5344CB8AC3E}">
        <p14:creationId xmlns:p14="http://schemas.microsoft.com/office/powerpoint/2010/main" val="4083219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5DFDA5-B9C0-182E-DC81-A22C62A0F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93EBBA-B4DE-0D6A-7356-F075B040A4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734" y="404663"/>
            <a:ext cx="4671473" cy="6064389"/>
          </a:xfrm>
        </p:spPr>
      </p:pic>
    </p:spTree>
    <p:extLst>
      <p:ext uri="{BB962C8B-B14F-4D97-AF65-F5344CB8AC3E}">
        <p14:creationId xmlns:p14="http://schemas.microsoft.com/office/powerpoint/2010/main" val="637937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2359C6-F9A5-5E8F-96F1-74F824FCE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D61E61-3D46-6DBC-FAE7-2FE34ECC2C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352867"/>
            <a:ext cx="5301772" cy="6152266"/>
          </a:xfrm>
        </p:spPr>
      </p:pic>
    </p:spTree>
    <p:extLst>
      <p:ext uri="{BB962C8B-B14F-4D97-AF65-F5344CB8AC3E}">
        <p14:creationId xmlns:p14="http://schemas.microsoft.com/office/powerpoint/2010/main" val="4253888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354204-EEFD-E8B6-D1E2-2FCF14EA5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8037F2-AA77-A7E5-C6DC-BE9BCBAE46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245" y="332656"/>
            <a:ext cx="4908971" cy="6136214"/>
          </a:xfrm>
        </p:spPr>
      </p:pic>
    </p:spTree>
    <p:extLst>
      <p:ext uri="{BB962C8B-B14F-4D97-AF65-F5344CB8AC3E}">
        <p14:creationId xmlns:p14="http://schemas.microsoft.com/office/powerpoint/2010/main" val="817588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9F5554-1E9F-C8D0-394B-D2FC59AE7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0FA80F-40D7-79F6-5C4A-7BDF7A6FD4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349969"/>
            <a:ext cx="4320480" cy="6147718"/>
          </a:xfrm>
        </p:spPr>
      </p:pic>
    </p:spTree>
    <p:extLst>
      <p:ext uri="{BB962C8B-B14F-4D97-AF65-F5344CB8AC3E}">
        <p14:creationId xmlns:p14="http://schemas.microsoft.com/office/powerpoint/2010/main" val="1272463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F615C6-6F49-7D8D-561A-77B7F6161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08E41C-31B8-91C9-CF7C-2A83414F1D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351892"/>
            <a:ext cx="6154216" cy="6154216"/>
          </a:xfrm>
        </p:spPr>
      </p:pic>
    </p:spTree>
    <p:extLst>
      <p:ext uri="{BB962C8B-B14F-4D97-AF65-F5344CB8AC3E}">
        <p14:creationId xmlns:p14="http://schemas.microsoft.com/office/powerpoint/2010/main" val="2131240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4196E0-206C-1FDC-ACD7-7D749A8E1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62C10A-03DD-2304-5AA1-FDCF204529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220" y="332655"/>
            <a:ext cx="4580980" cy="6105071"/>
          </a:xfrm>
        </p:spPr>
      </p:pic>
    </p:spTree>
    <p:extLst>
      <p:ext uri="{BB962C8B-B14F-4D97-AF65-F5344CB8AC3E}">
        <p14:creationId xmlns:p14="http://schemas.microsoft.com/office/powerpoint/2010/main" val="237775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45A0AC-A800-1648-46B2-CA105E93D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5E2E3B-6A68-0F23-2EB3-0703C58C42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329167"/>
            <a:ext cx="6444712" cy="6199666"/>
          </a:xfrm>
        </p:spPr>
      </p:pic>
    </p:spTree>
    <p:extLst>
      <p:ext uri="{BB962C8B-B14F-4D97-AF65-F5344CB8AC3E}">
        <p14:creationId xmlns:p14="http://schemas.microsoft.com/office/powerpoint/2010/main" val="3885933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7152A2-6D37-9A9D-6B81-92B7E1CED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D73A2C-9BEA-ADC4-F8FA-DFBC6A14B8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904" y="404664"/>
            <a:ext cx="4435296" cy="6116506"/>
          </a:xfrm>
        </p:spPr>
      </p:pic>
    </p:spTree>
    <p:extLst>
      <p:ext uri="{BB962C8B-B14F-4D97-AF65-F5344CB8AC3E}">
        <p14:creationId xmlns:p14="http://schemas.microsoft.com/office/powerpoint/2010/main" val="2630149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11A24D-EE52-5346-E41C-27AEA06BC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FD8001-1CFE-C8C6-EAB5-C929752BD7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296512"/>
            <a:ext cx="4146593" cy="6156824"/>
          </a:xfrm>
        </p:spPr>
      </p:pic>
    </p:spTree>
    <p:extLst>
      <p:ext uri="{BB962C8B-B14F-4D97-AF65-F5344CB8AC3E}">
        <p14:creationId xmlns:p14="http://schemas.microsoft.com/office/powerpoint/2010/main" val="681936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72C0CE-E837-49E0-1F3F-B03C6434F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4559D7-D0BC-0DD4-70A4-63EFC0B554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882" y="476671"/>
            <a:ext cx="4549326" cy="6052917"/>
          </a:xfrm>
        </p:spPr>
      </p:pic>
    </p:spTree>
    <p:extLst>
      <p:ext uri="{BB962C8B-B14F-4D97-AF65-F5344CB8AC3E}">
        <p14:creationId xmlns:p14="http://schemas.microsoft.com/office/powerpoint/2010/main" val="322152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F70BC6-45D9-A7C0-14A5-65D528360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7E9559-E538-1996-9793-40EF348703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351892"/>
            <a:ext cx="6154216" cy="6154216"/>
          </a:xfrm>
        </p:spPr>
      </p:pic>
    </p:spTree>
    <p:extLst>
      <p:ext uri="{BB962C8B-B14F-4D97-AF65-F5344CB8AC3E}">
        <p14:creationId xmlns:p14="http://schemas.microsoft.com/office/powerpoint/2010/main" val="2845512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793F8B-B35F-3B3E-F42C-96B8B3C1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7C66D6-1856-7828-FA4A-F7433BC975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367979"/>
            <a:ext cx="5138142" cy="6122042"/>
          </a:xfrm>
        </p:spPr>
      </p:pic>
    </p:spTree>
    <p:extLst>
      <p:ext uri="{BB962C8B-B14F-4D97-AF65-F5344CB8AC3E}">
        <p14:creationId xmlns:p14="http://schemas.microsoft.com/office/powerpoint/2010/main" val="1650468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664633-3EEB-3C7E-2760-4B7AC8858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525F4A-6D3E-1845-2081-D30F18AE6E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083" y="332656"/>
            <a:ext cx="4932133" cy="6117376"/>
          </a:xfrm>
        </p:spPr>
      </p:pic>
    </p:spTree>
    <p:extLst>
      <p:ext uri="{BB962C8B-B14F-4D97-AF65-F5344CB8AC3E}">
        <p14:creationId xmlns:p14="http://schemas.microsoft.com/office/powerpoint/2010/main" val="1016235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6756C9-2BD4-053C-9FE4-0D2F0880C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132F42-BB6A-138E-462B-198B279605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353015"/>
            <a:ext cx="7244257" cy="6151970"/>
          </a:xfrm>
        </p:spPr>
      </p:pic>
    </p:spTree>
    <p:extLst>
      <p:ext uri="{BB962C8B-B14F-4D97-AF65-F5344CB8AC3E}">
        <p14:creationId xmlns:p14="http://schemas.microsoft.com/office/powerpoint/2010/main" val="34430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7D2399-2BED-E591-ACC1-AF7A4731F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7E123F-90D9-6570-9CFB-F7A871A8FF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391929"/>
            <a:ext cx="4608512" cy="6141763"/>
          </a:xfrm>
        </p:spPr>
      </p:pic>
    </p:spTree>
    <p:extLst>
      <p:ext uri="{BB962C8B-B14F-4D97-AF65-F5344CB8AC3E}">
        <p14:creationId xmlns:p14="http://schemas.microsoft.com/office/powerpoint/2010/main" val="1202036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5E217F-852D-F6D7-365A-9562CE20C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B6D7FC-396A-6EAC-274F-0ABE89C656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368660"/>
            <a:ext cx="4896544" cy="6120680"/>
          </a:xfrm>
        </p:spPr>
      </p:pic>
    </p:spTree>
    <p:extLst>
      <p:ext uri="{BB962C8B-B14F-4D97-AF65-F5344CB8AC3E}">
        <p14:creationId xmlns:p14="http://schemas.microsoft.com/office/powerpoint/2010/main" val="3027147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500B43-83F3-D913-7694-CACDE4683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D01256-A77C-CA34-FFD5-263C4727B7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391929"/>
            <a:ext cx="4680520" cy="6237728"/>
          </a:xfrm>
        </p:spPr>
      </p:pic>
    </p:spTree>
    <p:extLst>
      <p:ext uri="{BB962C8B-B14F-4D97-AF65-F5344CB8AC3E}">
        <p14:creationId xmlns:p14="http://schemas.microsoft.com/office/powerpoint/2010/main" val="3705181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DC165D-6266-F78E-D8AC-996CF5B2C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1F0A15-362C-9A73-641E-238F33B677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306" y="404664"/>
            <a:ext cx="5339934" cy="6102782"/>
          </a:xfrm>
        </p:spPr>
      </p:pic>
    </p:spTree>
    <p:extLst>
      <p:ext uri="{BB962C8B-B14F-4D97-AF65-F5344CB8AC3E}">
        <p14:creationId xmlns:p14="http://schemas.microsoft.com/office/powerpoint/2010/main" val="120098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87FD00-76AD-CBA0-BF77-DE79F797F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6A0D8C-33C6-8434-17A5-ABE6955077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358587"/>
            <a:ext cx="4006864" cy="6022741"/>
          </a:xfrm>
        </p:spPr>
      </p:pic>
    </p:spTree>
    <p:extLst>
      <p:ext uri="{BB962C8B-B14F-4D97-AF65-F5344CB8AC3E}">
        <p14:creationId xmlns:p14="http://schemas.microsoft.com/office/powerpoint/2010/main" val="2233440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1ABCB6-003A-4E5D-8FD1-5FFE8E413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099A2A-C170-816B-99C3-381F5581F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345864"/>
            <a:ext cx="4024141" cy="6166272"/>
          </a:xfrm>
        </p:spPr>
      </p:pic>
    </p:spTree>
    <p:extLst>
      <p:ext uri="{BB962C8B-B14F-4D97-AF65-F5344CB8AC3E}">
        <p14:creationId xmlns:p14="http://schemas.microsoft.com/office/powerpoint/2010/main" val="1062415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D84202-4614-3736-0436-AE4E3AE47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DA1F1D-26F2-4414-1178-2C5C91AE66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387896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3850249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5582C3-128D-5912-16CF-63E8E152D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C45980-8B72-0E91-10E6-91CF0BF264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350837"/>
            <a:ext cx="4248472" cy="6216515"/>
          </a:xfrm>
        </p:spPr>
      </p:pic>
    </p:spTree>
    <p:extLst>
      <p:ext uri="{BB962C8B-B14F-4D97-AF65-F5344CB8AC3E}">
        <p14:creationId xmlns:p14="http://schemas.microsoft.com/office/powerpoint/2010/main" val="4215907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5C20AC-FC69-5C13-3B03-A3D1E04EC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17CD53-899B-6B1E-FC73-C960C32B48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369250"/>
            <a:ext cx="5184576" cy="611949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D8C66FE-9236-4547-3B5D-0A02AF2C68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8193" y="5512928"/>
            <a:ext cx="956937" cy="7764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964798A-7263-3739-DDD7-00D4FC1896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70" y="5504067"/>
            <a:ext cx="1314706" cy="744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817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17</TotalTime>
  <Words>5</Words>
  <Application>Microsoft Office PowerPoint</Application>
  <PresentationFormat>Grand écran</PresentationFormat>
  <Paragraphs>1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8" baseType="lpstr">
      <vt:lpstr>Arial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Métal Art N° 01 - Perroquet34740</dc:title>
  <dc:creator>Perroquet34740</dc:creator>
  <cp:lastModifiedBy>jean-louis BEYAERT</cp:lastModifiedBy>
  <cp:revision>5</cp:revision>
  <dcterms:created xsi:type="dcterms:W3CDTF">2023-06-03T18:03:45Z</dcterms:created>
  <dcterms:modified xsi:type="dcterms:W3CDTF">2023-06-07T17:45:39Z</dcterms:modified>
</cp:coreProperties>
</file>