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86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7" autoAdjust="0"/>
    <p:restoredTop sz="94660"/>
  </p:normalViewPr>
  <p:slideViewPr>
    <p:cSldViewPr>
      <p:cViewPr varScale="1">
        <p:scale>
          <a:sx n="78" d="100"/>
          <a:sy n="78" d="100"/>
        </p:scale>
        <p:origin x="6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049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813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00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006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531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826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624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820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675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823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98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58D0E-2701-46F8-A6B9-34BDE9AC6DAE}" type="datetimeFigureOut">
              <a:rPr lang="fr-FR" smtClean="0"/>
              <a:t>22/03/2023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0F924-49DF-4EA0-9318-51A0174C1C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8579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86C063-C4AE-F2B7-B67E-6D83752D33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7B942A-7027-AE0F-2194-8F42C82E5E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6A9683-EC21-1591-73DE-B28100626046}"/>
              </a:ext>
            </a:extLst>
          </p:cNvPr>
          <p:cNvSpPr/>
          <p:nvPr/>
        </p:nvSpPr>
        <p:spPr>
          <a:xfrm>
            <a:off x="1199456" y="-171400"/>
            <a:ext cx="88114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MELI-MELO DE PHOTOS N°39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88BDC04-6A76-B2FC-EF4F-8473EDC4E6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620688"/>
            <a:ext cx="4799274" cy="719891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1DA1E36-4437-384C-B2C0-9C9D8AC6A7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033874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253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3DE512-C24D-CA7B-439C-996034558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63ACB4-CDA2-EDBC-0E78-3811ACBAE2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197" y="48394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689013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B2D56F-1784-2B49-E0C0-74E3A04A7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8E7CFA-203F-C28A-5ACA-B319D6F060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364" y="0"/>
            <a:ext cx="6049971" cy="8000870"/>
          </a:xfrm>
        </p:spPr>
      </p:pic>
    </p:spTree>
    <p:extLst>
      <p:ext uri="{BB962C8B-B14F-4D97-AF65-F5344CB8AC3E}">
        <p14:creationId xmlns:p14="http://schemas.microsoft.com/office/powerpoint/2010/main" val="3844363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3302B0-CD13-3E30-A328-8EDDEE288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61AD0B-7684-CCD3-A071-852404A041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6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126902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0B1EB9-CDD4-24F7-BA2D-74CBF8358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510A12-1E0B-E1DB-F265-919C4F4DAE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640" y="0"/>
            <a:ext cx="5536640" cy="7344524"/>
          </a:xfrm>
        </p:spPr>
      </p:pic>
    </p:spTree>
    <p:extLst>
      <p:ext uri="{BB962C8B-B14F-4D97-AF65-F5344CB8AC3E}">
        <p14:creationId xmlns:p14="http://schemas.microsoft.com/office/powerpoint/2010/main" val="285786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9AA239-BE9F-BF3B-213F-361992723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4DFAF5-F28C-8AFB-573F-3A75B6701D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656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53880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B71BA-63F5-3FDC-D460-BAB55FFB1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44924B-2B86-E2B9-44B9-5C3138F8FB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2480647"/>
            <a:ext cx="8074282" cy="11819294"/>
          </a:xfrm>
        </p:spPr>
      </p:pic>
    </p:spTree>
    <p:extLst>
      <p:ext uri="{BB962C8B-B14F-4D97-AF65-F5344CB8AC3E}">
        <p14:creationId xmlns:p14="http://schemas.microsoft.com/office/powerpoint/2010/main" val="1983267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BE17C2-4066-AD41-7088-7D89677DE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368A74-B9B5-92AC-96AA-F5548BDCB9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194" y="-171400"/>
            <a:ext cx="5855149" cy="8855915"/>
          </a:xfrm>
        </p:spPr>
      </p:pic>
    </p:spTree>
    <p:extLst>
      <p:ext uri="{BB962C8B-B14F-4D97-AF65-F5344CB8AC3E}">
        <p14:creationId xmlns:p14="http://schemas.microsoft.com/office/powerpoint/2010/main" val="4003348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F58244-0439-49F3-3CDB-AACA15DF2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9FE388-3560-5907-D3D7-F6EE4592F9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48742"/>
            <a:ext cx="5042434" cy="7755484"/>
          </a:xfrm>
        </p:spPr>
      </p:pic>
    </p:spTree>
    <p:extLst>
      <p:ext uri="{BB962C8B-B14F-4D97-AF65-F5344CB8AC3E}">
        <p14:creationId xmlns:p14="http://schemas.microsoft.com/office/powerpoint/2010/main" val="1442143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AD7AA-CB01-333B-3571-2CB3BB60A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7C50DA-E581-9BA3-A465-69E2BF1B0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51" y="106098"/>
            <a:ext cx="10515600" cy="6645804"/>
          </a:xfrm>
        </p:spPr>
      </p:pic>
    </p:spTree>
    <p:extLst>
      <p:ext uri="{BB962C8B-B14F-4D97-AF65-F5344CB8AC3E}">
        <p14:creationId xmlns:p14="http://schemas.microsoft.com/office/powerpoint/2010/main" val="2794087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28DE9-B6A3-DF19-3DF9-780A8B62C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59D20C-291C-6C9D-8B2C-32A2167F1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88" y="-819472"/>
            <a:ext cx="7961068" cy="9951337"/>
          </a:xfrm>
        </p:spPr>
      </p:pic>
    </p:spTree>
    <p:extLst>
      <p:ext uri="{BB962C8B-B14F-4D97-AF65-F5344CB8AC3E}">
        <p14:creationId xmlns:p14="http://schemas.microsoft.com/office/powerpoint/2010/main" val="1957222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F5E362-2C10-C782-93C2-EDC484563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C5860E-0D5A-4032-90EA-84DDBBE19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25" y="105015"/>
            <a:ext cx="10636750" cy="6647969"/>
          </a:xfrm>
        </p:spPr>
      </p:pic>
    </p:spTree>
    <p:extLst>
      <p:ext uri="{BB962C8B-B14F-4D97-AF65-F5344CB8AC3E}">
        <p14:creationId xmlns:p14="http://schemas.microsoft.com/office/powerpoint/2010/main" val="2874707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AC483-1CDF-F764-093C-0DE9422DC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1BDE7F-80DB-DDEA-F004-C8DD4E238E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957" y="-891480"/>
            <a:ext cx="7034085" cy="10538613"/>
          </a:xfrm>
        </p:spPr>
      </p:pic>
    </p:spTree>
    <p:extLst>
      <p:ext uri="{BB962C8B-B14F-4D97-AF65-F5344CB8AC3E}">
        <p14:creationId xmlns:p14="http://schemas.microsoft.com/office/powerpoint/2010/main" val="557331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10469-0A12-9ECB-7A1E-E09127263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538A3F-FCAC-21B9-2E2C-284D8561C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971600"/>
            <a:ext cx="9016174" cy="12021568"/>
          </a:xfrm>
        </p:spPr>
      </p:pic>
    </p:spTree>
    <p:extLst>
      <p:ext uri="{BB962C8B-B14F-4D97-AF65-F5344CB8AC3E}">
        <p14:creationId xmlns:p14="http://schemas.microsoft.com/office/powerpoint/2010/main" val="3951019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396163-ACCB-0610-7D8D-023BA5CBF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99BD40-EAFC-4224-DDFF-A015AD3B9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414" y="-171400"/>
            <a:ext cx="6156898" cy="7672149"/>
          </a:xfrm>
        </p:spPr>
      </p:pic>
    </p:spTree>
    <p:extLst>
      <p:ext uri="{BB962C8B-B14F-4D97-AF65-F5344CB8AC3E}">
        <p14:creationId xmlns:p14="http://schemas.microsoft.com/office/powerpoint/2010/main" val="1918216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094F17-E15B-26BD-D6D0-09C14162B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F73C41-F1EA-3A3D-A931-56E393F5AE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212" y="-99392"/>
            <a:ext cx="6119124" cy="8108022"/>
          </a:xfrm>
        </p:spPr>
      </p:pic>
    </p:spTree>
    <p:extLst>
      <p:ext uri="{BB962C8B-B14F-4D97-AF65-F5344CB8AC3E}">
        <p14:creationId xmlns:p14="http://schemas.microsoft.com/office/powerpoint/2010/main" val="2108676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E26505-F549-96BE-52B9-0901F4908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364A64-51E2-18FC-FB74-789A7B6FEF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61" y="-171400"/>
            <a:ext cx="6453683" cy="8021008"/>
          </a:xfrm>
        </p:spPr>
      </p:pic>
    </p:spTree>
    <p:extLst>
      <p:ext uri="{BB962C8B-B14F-4D97-AF65-F5344CB8AC3E}">
        <p14:creationId xmlns:p14="http://schemas.microsoft.com/office/powerpoint/2010/main" val="2254400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E89BB5-1C12-714D-AE52-ED1100021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0579E5-5DA0-8182-BB8C-0D92F2006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768" y="-243408"/>
            <a:ext cx="5438512" cy="7910565"/>
          </a:xfrm>
        </p:spPr>
      </p:pic>
    </p:spTree>
    <p:extLst>
      <p:ext uri="{BB962C8B-B14F-4D97-AF65-F5344CB8AC3E}">
        <p14:creationId xmlns:p14="http://schemas.microsoft.com/office/powerpoint/2010/main" val="250980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A97DE-B0EC-CE08-BFEF-D0012A6E7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62C48A-EAB7-43EC-3278-F697B73C5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4123317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C47ED-6B5D-0413-C271-C5011E8DB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F6C6EC-74ED-A2A1-278A-F05839D513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33511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3199714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AEF3F-6CC4-4C94-9F95-2E9B515F7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19C726-8850-A708-3F38-5E21A006F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747464"/>
            <a:ext cx="6535310" cy="8169138"/>
          </a:xfrm>
        </p:spPr>
      </p:pic>
    </p:spTree>
    <p:extLst>
      <p:ext uri="{BB962C8B-B14F-4D97-AF65-F5344CB8AC3E}">
        <p14:creationId xmlns:p14="http://schemas.microsoft.com/office/powerpoint/2010/main" val="3040650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8EE40-9E6D-8041-F80C-ABE2F0EE7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6DDB06-1E11-77B6-99C3-C84E9B186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97" y="-1827584"/>
            <a:ext cx="7551405" cy="9420857"/>
          </a:xfrm>
        </p:spPr>
      </p:pic>
    </p:spTree>
    <p:extLst>
      <p:ext uri="{BB962C8B-B14F-4D97-AF65-F5344CB8AC3E}">
        <p14:creationId xmlns:p14="http://schemas.microsoft.com/office/powerpoint/2010/main" val="3981336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73216-228B-9A5F-25B5-27D85D1F9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C3158-9FA3-56BA-4D5A-B13F243B3A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5110055" cy="7665082"/>
          </a:xfrm>
        </p:spPr>
      </p:pic>
    </p:spTree>
    <p:extLst>
      <p:ext uri="{BB962C8B-B14F-4D97-AF65-F5344CB8AC3E}">
        <p14:creationId xmlns:p14="http://schemas.microsoft.com/office/powerpoint/2010/main" val="895698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2DB4B-89AF-3B32-FA91-F6AE06634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E6BF02-6FAD-FEA1-94DD-3D13754A1A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88" y="-819472"/>
            <a:ext cx="8177092" cy="10221367"/>
          </a:xfrm>
        </p:spPr>
      </p:pic>
    </p:spTree>
    <p:extLst>
      <p:ext uri="{BB962C8B-B14F-4D97-AF65-F5344CB8AC3E}">
        <p14:creationId xmlns:p14="http://schemas.microsoft.com/office/powerpoint/2010/main" val="47085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68EB06-D736-34CF-2515-BC5769F67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438EC6-4C6E-8F16-4DDD-C2BDB77A10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194" y="-1179512"/>
            <a:ext cx="10797430" cy="10797430"/>
          </a:xfrm>
        </p:spPr>
      </p:pic>
    </p:spTree>
    <p:extLst>
      <p:ext uri="{BB962C8B-B14F-4D97-AF65-F5344CB8AC3E}">
        <p14:creationId xmlns:p14="http://schemas.microsoft.com/office/powerpoint/2010/main" val="4127232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CEC2B4-60EF-EB39-64E1-73B1C7DBD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223D04-76EB-F9DB-527F-5A61E18332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5472608" cy="8240127"/>
          </a:xfrm>
        </p:spPr>
      </p:pic>
    </p:spTree>
    <p:extLst>
      <p:ext uri="{BB962C8B-B14F-4D97-AF65-F5344CB8AC3E}">
        <p14:creationId xmlns:p14="http://schemas.microsoft.com/office/powerpoint/2010/main" val="2598980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1DD718-B861-4AC5-4DE6-05C0D2793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846F05-53B6-E190-E6A0-3E61BC933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159" y="-171400"/>
            <a:ext cx="4740065" cy="7261378"/>
          </a:xfrm>
        </p:spPr>
      </p:pic>
    </p:spTree>
    <p:extLst>
      <p:ext uri="{BB962C8B-B14F-4D97-AF65-F5344CB8AC3E}">
        <p14:creationId xmlns:p14="http://schemas.microsoft.com/office/powerpoint/2010/main" val="3907873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BBF3EE-7D83-0666-DEAC-95088B4AD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9E7170-9BB7-3C09-2B74-5CC5DD630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63488"/>
            <a:ext cx="7802651" cy="9753314"/>
          </a:xfrm>
        </p:spPr>
      </p:pic>
    </p:spTree>
    <p:extLst>
      <p:ext uri="{BB962C8B-B14F-4D97-AF65-F5344CB8AC3E}">
        <p14:creationId xmlns:p14="http://schemas.microsoft.com/office/powerpoint/2010/main" val="368797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BDEF0-ECFB-CB82-34F1-900C26619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D02348-0C20-B0C6-C69E-70F83829E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025" y="-891480"/>
            <a:ext cx="6945949" cy="8424936"/>
          </a:xfrm>
        </p:spPr>
      </p:pic>
    </p:spTree>
    <p:extLst>
      <p:ext uri="{BB962C8B-B14F-4D97-AF65-F5344CB8AC3E}">
        <p14:creationId xmlns:p14="http://schemas.microsoft.com/office/powerpoint/2010/main" val="958292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1CC539-9FF9-1CA1-3540-A9D195CB3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2D71F7-C9EC-2145-A07F-221A2E0530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6192688" cy="9250488"/>
          </a:xfrm>
        </p:spPr>
      </p:pic>
    </p:spTree>
    <p:extLst>
      <p:ext uri="{BB962C8B-B14F-4D97-AF65-F5344CB8AC3E}">
        <p14:creationId xmlns:p14="http://schemas.microsoft.com/office/powerpoint/2010/main" val="3286573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3428D-D790-3595-E5A3-F758A1F3D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0DF17-175A-D297-0113-63B50E15B1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172" y="-243408"/>
            <a:ext cx="6045656" cy="7557070"/>
          </a:xfrm>
        </p:spPr>
      </p:pic>
    </p:spTree>
    <p:extLst>
      <p:ext uri="{BB962C8B-B14F-4D97-AF65-F5344CB8AC3E}">
        <p14:creationId xmlns:p14="http://schemas.microsoft.com/office/powerpoint/2010/main" val="1712193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FBAC2C-AE53-6927-D78B-74353370C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08EBCA-D90C-CF10-DE21-DA9E9DCA00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908" y="0"/>
            <a:ext cx="5781388" cy="7421352"/>
          </a:xfrm>
        </p:spPr>
      </p:pic>
    </p:spTree>
    <p:extLst>
      <p:ext uri="{BB962C8B-B14F-4D97-AF65-F5344CB8AC3E}">
        <p14:creationId xmlns:p14="http://schemas.microsoft.com/office/powerpoint/2010/main" val="3431970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B2A77-3618-32B2-6C00-6E99DAF43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4123D7-9A4C-D6A6-7905-8DDF3E629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315416"/>
            <a:ext cx="7974092" cy="7295138"/>
          </a:xfrm>
        </p:spPr>
      </p:pic>
    </p:spTree>
    <p:extLst>
      <p:ext uri="{BB962C8B-B14F-4D97-AF65-F5344CB8AC3E}">
        <p14:creationId xmlns:p14="http://schemas.microsoft.com/office/powerpoint/2010/main" val="1214824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C98D45-6303-EFA3-7799-E1DF50CB1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61DCAE-1A27-8C61-2790-356E34FD57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734" y="-486230"/>
            <a:ext cx="5856531" cy="7830460"/>
          </a:xfrm>
        </p:spPr>
      </p:pic>
    </p:spTree>
    <p:extLst>
      <p:ext uri="{BB962C8B-B14F-4D97-AF65-F5344CB8AC3E}">
        <p14:creationId xmlns:p14="http://schemas.microsoft.com/office/powerpoint/2010/main" val="1389116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368AB-193D-CD4F-38A6-A331FE407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CC0F05-C81C-337D-2E34-46D31A8AB9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96" y="-387424"/>
            <a:ext cx="6389448" cy="8515215"/>
          </a:xfrm>
        </p:spPr>
      </p:pic>
    </p:spTree>
    <p:extLst>
      <p:ext uri="{BB962C8B-B14F-4D97-AF65-F5344CB8AC3E}">
        <p14:creationId xmlns:p14="http://schemas.microsoft.com/office/powerpoint/2010/main" val="136019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460BA7-CBC7-6EDA-6548-B9CE7738F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CC80A8-26BF-7780-7C3F-C70F5864E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59432"/>
            <a:ext cx="7817052" cy="9771317"/>
          </a:xfrm>
        </p:spPr>
      </p:pic>
    </p:spTree>
    <p:extLst>
      <p:ext uri="{BB962C8B-B14F-4D97-AF65-F5344CB8AC3E}">
        <p14:creationId xmlns:p14="http://schemas.microsoft.com/office/powerpoint/2010/main" val="806775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C81428-8171-C0FF-F3C0-0B0E3A8DE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A4F615-D3DB-CDBC-CFC6-CDE3A30C65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531440"/>
            <a:ext cx="6996709" cy="7581985"/>
          </a:xfrm>
        </p:spPr>
      </p:pic>
    </p:spTree>
    <p:extLst>
      <p:ext uri="{BB962C8B-B14F-4D97-AF65-F5344CB8AC3E}">
        <p14:creationId xmlns:p14="http://schemas.microsoft.com/office/powerpoint/2010/main" val="636582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C99697-B10A-E89A-AC50-8FE52606F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CE1DB7-EB3E-925E-F44D-AA096EF7DF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38" y="-243408"/>
            <a:ext cx="6348089" cy="7935112"/>
          </a:xfrm>
        </p:spPr>
      </p:pic>
    </p:spTree>
    <p:extLst>
      <p:ext uri="{BB962C8B-B14F-4D97-AF65-F5344CB8AC3E}">
        <p14:creationId xmlns:p14="http://schemas.microsoft.com/office/powerpoint/2010/main" val="3553638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11A648-B2C2-7D95-26DA-0D6216110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1101DA-8236-3CE3-B711-6A15F114F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13450"/>
            <a:ext cx="6192688" cy="8846699"/>
          </a:xfrm>
        </p:spPr>
      </p:pic>
    </p:spTree>
    <p:extLst>
      <p:ext uri="{BB962C8B-B14F-4D97-AF65-F5344CB8AC3E}">
        <p14:creationId xmlns:p14="http://schemas.microsoft.com/office/powerpoint/2010/main" val="4076820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41B535-65B7-B9C6-9978-C19E85F24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23C538-3D0B-741D-17F8-490DEAFA0E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188" y="-387424"/>
            <a:ext cx="5734124" cy="8601186"/>
          </a:xfrm>
        </p:spPr>
      </p:pic>
    </p:spTree>
    <p:extLst>
      <p:ext uri="{BB962C8B-B14F-4D97-AF65-F5344CB8AC3E}">
        <p14:creationId xmlns:p14="http://schemas.microsoft.com/office/powerpoint/2010/main" val="317284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C3F1B2-C00C-9094-8ADE-E29EADC09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03CEB5-1690-E91F-0541-3F32CA169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435" y="0"/>
            <a:ext cx="7485129" cy="9320006"/>
          </a:xfrm>
        </p:spPr>
      </p:pic>
    </p:spTree>
    <p:extLst>
      <p:ext uri="{BB962C8B-B14F-4D97-AF65-F5344CB8AC3E}">
        <p14:creationId xmlns:p14="http://schemas.microsoft.com/office/powerpoint/2010/main" val="2133952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D5F20-F632-6F43-2262-C1F2A6FB1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D831A3-6308-768C-2F56-15D4B3E004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838" y="-243408"/>
            <a:ext cx="6602561" cy="9335243"/>
          </a:xfrm>
        </p:spPr>
      </p:pic>
    </p:spTree>
    <p:extLst>
      <p:ext uri="{BB962C8B-B14F-4D97-AF65-F5344CB8AC3E}">
        <p14:creationId xmlns:p14="http://schemas.microsoft.com/office/powerpoint/2010/main" val="1925377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CD45E0-DFDB-49C8-8FB6-199876BB9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FA2466-EB66-8060-2D3F-0C497056CB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71728"/>
            <a:ext cx="6276140" cy="8001455"/>
          </a:xfrm>
        </p:spPr>
      </p:pic>
    </p:spTree>
    <p:extLst>
      <p:ext uri="{BB962C8B-B14F-4D97-AF65-F5344CB8AC3E}">
        <p14:creationId xmlns:p14="http://schemas.microsoft.com/office/powerpoint/2010/main" val="3119990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3D696C-6DFF-6E4E-5ADD-EC400B701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47A0D1-34E3-E409-9D27-AFD22C8953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6209376" cy="8275235"/>
          </a:xfrm>
        </p:spPr>
      </p:pic>
    </p:spTree>
    <p:extLst>
      <p:ext uri="{BB962C8B-B14F-4D97-AF65-F5344CB8AC3E}">
        <p14:creationId xmlns:p14="http://schemas.microsoft.com/office/powerpoint/2010/main" val="773317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52B60B-A9AC-396F-CB63-C8A9CF977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201C70-8F9F-B660-B0FB-12FEC53713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6218475" cy="7773094"/>
          </a:xfrm>
        </p:spPr>
      </p:pic>
    </p:spTree>
    <p:extLst>
      <p:ext uri="{BB962C8B-B14F-4D97-AF65-F5344CB8AC3E}">
        <p14:creationId xmlns:p14="http://schemas.microsoft.com/office/powerpoint/2010/main" val="2468442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3612C-FEF7-15A2-2E75-405B6DEF2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93C827-BCEA-CE8F-5289-D7A1E22E8F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75253"/>
            <a:ext cx="6657441" cy="7608505"/>
          </a:xfrm>
        </p:spPr>
      </p:pic>
    </p:spTree>
    <p:extLst>
      <p:ext uri="{BB962C8B-B14F-4D97-AF65-F5344CB8AC3E}">
        <p14:creationId xmlns:p14="http://schemas.microsoft.com/office/powerpoint/2010/main" val="2705993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C16E7F-EBAD-3CF9-41E1-4CC222482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8E1515-40E7-782C-F015-7E527904BD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433" y="-747464"/>
            <a:ext cx="8133134" cy="8133134"/>
          </a:xfrm>
        </p:spPr>
      </p:pic>
    </p:spTree>
    <p:extLst>
      <p:ext uri="{BB962C8B-B14F-4D97-AF65-F5344CB8AC3E}">
        <p14:creationId xmlns:p14="http://schemas.microsoft.com/office/powerpoint/2010/main" val="1121057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46C2C-83BD-693C-0600-D83E448B8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E26AE9-9ADD-96D4-FB07-C8891C8603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800" y="-22472"/>
            <a:ext cx="5162399" cy="6880472"/>
          </a:xfrm>
        </p:spPr>
      </p:pic>
    </p:spTree>
    <p:extLst>
      <p:ext uri="{BB962C8B-B14F-4D97-AF65-F5344CB8AC3E}">
        <p14:creationId xmlns:p14="http://schemas.microsoft.com/office/powerpoint/2010/main" val="818789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C655D9-FB9F-38BB-5E9C-4B3D1CED4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526D69-6F47-0AAE-98FB-E016E3468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480" y="-315416"/>
            <a:ext cx="6391039" cy="9022645"/>
          </a:xfrm>
        </p:spPr>
      </p:pic>
    </p:spTree>
    <p:extLst>
      <p:ext uri="{BB962C8B-B14F-4D97-AF65-F5344CB8AC3E}">
        <p14:creationId xmlns:p14="http://schemas.microsoft.com/office/powerpoint/2010/main" val="30751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B472A2-6138-5430-49BF-191D6FC13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056B20-F38B-1EF6-6797-F6049652B8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963" y="-171400"/>
            <a:ext cx="7485062" cy="748506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5C3BEE2-822C-CAE5-5F61-8449628A7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5644381"/>
            <a:ext cx="1045679" cy="8484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9FB7E00-5477-D4C4-7EB9-42BF2DCD81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613549"/>
            <a:ext cx="1498684" cy="84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999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peelOff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30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Méli-Mélo de photos N°39 - Perroquet34740</dc:title>
  <dc:creator>Perroquet34740</dc:creator>
  <cp:lastModifiedBy>jean-louis BEYAERT</cp:lastModifiedBy>
  <cp:revision>5</cp:revision>
  <dcterms:created xsi:type="dcterms:W3CDTF">2023-03-22T19:14:33Z</dcterms:created>
  <dcterms:modified xsi:type="dcterms:W3CDTF">2023-03-22T19:44:38Z</dcterms:modified>
</cp:coreProperties>
</file>